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74" r:id="rId3"/>
    <p:sldId id="275" r:id="rId4"/>
    <p:sldId id="276" r:id="rId5"/>
    <p:sldId id="277" r:id="rId6"/>
    <p:sldId id="271" r:id="rId7"/>
    <p:sldId id="272" r:id="rId8"/>
    <p:sldId id="273" r:id="rId9"/>
    <p:sldId id="279" r:id="rId10"/>
    <p:sldId id="257" r:id="rId11"/>
    <p:sldId id="258" r:id="rId12"/>
    <p:sldId id="265" r:id="rId13"/>
    <p:sldId id="259" r:id="rId14"/>
    <p:sldId id="260" r:id="rId15"/>
    <p:sldId id="261" r:id="rId16"/>
    <p:sldId id="262" r:id="rId17"/>
    <p:sldId id="263" r:id="rId18"/>
    <p:sldId id="278" r:id="rId19"/>
    <p:sldId id="264" r:id="rId20"/>
    <p:sldId id="280" r:id="rId21"/>
    <p:sldId id="266" r:id="rId22"/>
    <p:sldId id="267" r:id="rId23"/>
    <p:sldId id="26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35EE82-FB73-4A98-8E58-E0CEF63DA81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4878DDD5-5D85-4784-91A1-0212228C1AB9}">
      <dgm:prSet phldrT="[Text]"/>
      <dgm:spPr/>
      <dgm:t>
        <a:bodyPr/>
        <a:lstStyle/>
        <a:p>
          <a:r>
            <a:rPr lang="en-GB" dirty="0" smtClean="0"/>
            <a:t>Therapy</a:t>
          </a:r>
          <a:endParaRPr lang="en-GB" dirty="0"/>
        </a:p>
      </dgm:t>
    </dgm:pt>
    <dgm:pt modelId="{8E80BA2F-6D9F-48DC-B705-39C2F866E089}" type="parTrans" cxnId="{D6414268-EBB0-4D05-9D6C-B5557AEEC73D}">
      <dgm:prSet/>
      <dgm:spPr/>
      <dgm:t>
        <a:bodyPr/>
        <a:lstStyle/>
        <a:p>
          <a:endParaRPr lang="en-GB"/>
        </a:p>
      </dgm:t>
    </dgm:pt>
    <dgm:pt modelId="{128DA60F-2F64-46E8-BA4A-178D0763066C}" type="sibTrans" cxnId="{D6414268-EBB0-4D05-9D6C-B5557AEEC73D}">
      <dgm:prSet/>
      <dgm:spPr/>
      <dgm:t>
        <a:bodyPr/>
        <a:lstStyle/>
        <a:p>
          <a:endParaRPr lang="en-GB"/>
        </a:p>
      </dgm:t>
    </dgm:pt>
    <dgm:pt modelId="{EE5001D6-880E-4259-8DC1-40871614ADC8}">
      <dgm:prSet phldrT="[Text]"/>
      <dgm:spPr/>
      <dgm:t>
        <a:bodyPr/>
        <a:lstStyle/>
        <a:p>
          <a:r>
            <a:rPr lang="en-GB" dirty="0" smtClean="0"/>
            <a:t>Research</a:t>
          </a:r>
          <a:endParaRPr lang="en-GB" dirty="0"/>
        </a:p>
      </dgm:t>
    </dgm:pt>
    <dgm:pt modelId="{94967538-8FD8-473F-9206-6DCAD48BDD86}" type="parTrans" cxnId="{7297542C-3DA4-4E1A-81F9-C7C5FB813A16}">
      <dgm:prSet/>
      <dgm:spPr/>
      <dgm:t>
        <a:bodyPr/>
        <a:lstStyle/>
        <a:p>
          <a:endParaRPr lang="en-GB"/>
        </a:p>
      </dgm:t>
    </dgm:pt>
    <dgm:pt modelId="{E24C52B1-EF0E-4119-8221-EBA409EC43D4}" type="sibTrans" cxnId="{7297542C-3DA4-4E1A-81F9-C7C5FB813A16}">
      <dgm:prSet/>
      <dgm:spPr/>
      <dgm:t>
        <a:bodyPr/>
        <a:lstStyle/>
        <a:p>
          <a:endParaRPr lang="en-GB"/>
        </a:p>
      </dgm:t>
    </dgm:pt>
    <dgm:pt modelId="{C9F6A75F-E055-42E1-863F-48CECA1AC918}">
      <dgm:prSet phldrT="[Text]"/>
      <dgm:spPr/>
      <dgm:t>
        <a:bodyPr/>
        <a:lstStyle/>
        <a:p>
          <a:r>
            <a:rPr lang="en-GB" dirty="0" smtClean="0"/>
            <a:t>Education &amp; Training</a:t>
          </a:r>
          <a:endParaRPr lang="en-GB" dirty="0"/>
        </a:p>
      </dgm:t>
    </dgm:pt>
    <dgm:pt modelId="{F1368332-9551-491B-BC6F-2EC914AB5A51}" type="parTrans" cxnId="{2B7F516F-D7E7-4577-89C5-1FDBFC1D3082}">
      <dgm:prSet/>
      <dgm:spPr/>
      <dgm:t>
        <a:bodyPr/>
        <a:lstStyle/>
        <a:p>
          <a:endParaRPr lang="en-GB"/>
        </a:p>
      </dgm:t>
    </dgm:pt>
    <dgm:pt modelId="{A84C9996-A650-48A5-B128-B328783D3740}" type="sibTrans" cxnId="{2B7F516F-D7E7-4577-89C5-1FDBFC1D3082}">
      <dgm:prSet/>
      <dgm:spPr/>
      <dgm:t>
        <a:bodyPr/>
        <a:lstStyle/>
        <a:p>
          <a:endParaRPr lang="en-GB"/>
        </a:p>
      </dgm:t>
    </dgm:pt>
    <dgm:pt modelId="{370198AF-3121-4202-B070-4947112BE552}" type="pres">
      <dgm:prSet presAssocID="{1035EE82-FB73-4A98-8E58-E0CEF63DA81D}" presName="compositeShape" presStyleCnt="0">
        <dgm:presLayoutVars>
          <dgm:chMax val="7"/>
          <dgm:dir/>
          <dgm:resizeHandles val="exact"/>
        </dgm:presLayoutVars>
      </dgm:prSet>
      <dgm:spPr/>
    </dgm:pt>
    <dgm:pt modelId="{B09E1FE6-A3CE-4525-9462-A28332868638}" type="pres">
      <dgm:prSet presAssocID="{4878DDD5-5D85-4784-91A1-0212228C1AB9}" presName="circ1" presStyleLbl="vennNode1" presStyleIdx="0" presStyleCnt="3"/>
      <dgm:spPr/>
      <dgm:t>
        <a:bodyPr/>
        <a:lstStyle/>
        <a:p>
          <a:endParaRPr lang="en-GB"/>
        </a:p>
      </dgm:t>
    </dgm:pt>
    <dgm:pt modelId="{59C2463D-BADE-4DFB-AC55-B73138813F49}" type="pres">
      <dgm:prSet presAssocID="{4878DDD5-5D85-4784-91A1-0212228C1AB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DBB072-CB99-4B95-904C-680AFB727520}" type="pres">
      <dgm:prSet presAssocID="{EE5001D6-880E-4259-8DC1-40871614ADC8}" presName="circ2" presStyleLbl="vennNode1" presStyleIdx="1" presStyleCnt="3"/>
      <dgm:spPr/>
      <dgm:t>
        <a:bodyPr/>
        <a:lstStyle/>
        <a:p>
          <a:endParaRPr lang="en-GB"/>
        </a:p>
      </dgm:t>
    </dgm:pt>
    <dgm:pt modelId="{C2F5B041-5BBC-4950-BCE2-34A3F5A4E6F6}" type="pres">
      <dgm:prSet presAssocID="{EE5001D6-880E-4259-8DC1-40871614ADC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3B7364-E647-47EA-836C-F7A6E19BE078}" type="pres">
      <dgm:prSet presAssocID="{C9F6A75F-E055-42E1-863F-48CECA1AC918}" presName="circ3" presStyleLbl="vennNode1" presStyleIdx="2" presStyleCnt="3"/>
      <dgm:spPr/>
      <dgm:t>
        <a:bodyPr/>
        <a:lstStyle/>
        <a:p>
          <a:endParaRPr lang="en-GB"/>
        </a:p>
      </dgm:t>
    </dgm:pt>
    <dgm:pt modelId="{EB5B8D25-F5EE-4A6A-80A6-5BF90A043C16}" type="pres">
      <dgm:prSet presAssocID="{C9F6A75F-E055-42E1-863F-48CECA1AC91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B7F516F-D7E7-4577-89C5-1FDBFC1D3082}" srcId="{1035EE82-FB73-4A98-8E58-E0CEF63DA81D}" destId="{C9F6A75F-E055-42E1-863F-48CECA1AC918}" srcOrd="2" destOrd="0" parTransId="{F1368332-9551-491B-BC6F-2EC914AB5A51}" sibTransId="{A84C9996-A650-48A5-B128-B328783D3740}"/>
    <dgm:cxn modelId="{FAEE4788-76EA-4B2B-9076-E38F2D284194}" type="presOf" srcId="{4878DDD5-5D85-4784-91A1-0212228C1AB9}" destId="{B09E1FE6-A3CE-4525-9462-A28332868638}" srcOrd="0" destOrd="0" presId="urn:microsoft.com/office/officeart/2005/8/layout/venn1"/>
    <dgm:cxn modelId="{AD8CEAC2-004F-4157-AF04-DBF81C08B778}" type="presOf" srcId="{EE5001D6-880E-4259-8DC1-40871614ADC8}" destId="{C2F5B041-5BBC-4950-BCE2-34A3F5A4E6F6}" srcOrd="1" destOrd="0" presId="urn:microsoft.com/office/officeart/2005/8/layout/venn1"/>
    <dgm:cxn modelId="{9D8C404F-7C98-4047-A9A7-D0C2DB4E73BD}" type="presOf" srcId="{C9F6A75F-E055-42E1-863F-48CECA1AC918}" destId="{EB5B8D25-F5EE-4A6A-80A6-5BF90A043C16}" srcOrd="1" destOrd="0" presId="urn:microsoft.com/office/officeart/2005/8/layout/venn1"/>
    <dgm:cxn modelId="{FA718FF9-5BF6-423C-9655-99A33A0C9A27}" type="presOf" srcId="{1035EE82-FB73-4A98-8E58-E0CEF63DA81D}" destId="{370198AF-3121-4202-B070-4947112BE552}" srcOrd="0" destOrd="0" presId="urn:microsoft.com/office/officeart/2005/8/layout/venn1"/>
    <dgm:cxn modelId="{0922381B-DBB3-404C-B180-12C5CCE58513}" type="presOf" srcId="{C9F6A75F-E055-42E1-863F-48CECA1AC918}" destId="{803B7364-E647-47EA-836C-F7A6E19BE078}" srcOrd="0" destOrd="0" presId="urn:microsoft.com/office/officeart/2005/8/layout/venn1"/>
    <dgm:cxn modelId="{7297542C-3DA4-4E1A-81F9-C7C5FB813A16}" srcId="{1035EE82-FB73-4A98-8E58-E0CEF63DA81D}" destId="{EE5001D6-880E-4259-8DC1-40871614ADC8}" srcOrd="1" destOrd="0" parTransId="{94967538-8FD8-473F-9206-6DCAD48BDD86}" sibTransId="{E24C52B1-EF0E-4119-8221-EBA409EC43D4}"/>
    <dgm:cxn modelId="{D6414268-EBB0-4D05-9D6C-B5557AEEC73D}" srcId="{1035EE82-FB73-4A98-8E58-E0CEF63DA81D}" destId="{4878DDD5-5D85-4784-91A1-0212228C1AB9}" srcOrd="0" destOrd="0" parTransId="{8E80BA2F-6D9F-48DC-B705-39C2F866E089}" sibTransId="{128DA60F-2F64-46E8-BA4A-178D0763066C}"/>
    <dgm:cxn modelId="{0CEDDB75-6DC6-480E-B47A-82F60F51D7BA}" type="presOf" srcId="{EE5001D6-880E-4259-8DC1-40871614ADC8}" destId="{CADBB072-CB99-4B95-904C-680AFB727520}" srcOrd="0" destOrd="0" presId="urn:microsoft.com/office/officeart/2005/8/layout/venn1"/>
    <dgm:cxn modelId="{C66F59B0-0055-49D1-BEDF-9CE32832C339}" type="presOf" srcId="{4878DDD5-5D85-4784-91A1-0212228C1AB9}" destId="{59C2463D-BADE-4DFB-AC55-B73138813F49}" srcOrd="1" destOrd="0" presId="urn:microsoft.com/office/officeart/2005/8/layout/venn1"/>
    <dgm:cxn modelId="{E048D5AC-D451-41D5-9D80-DE84AC5B3E5C}" type="presParOf" srcId="{370198AF-3121-4202-B070-4947112BE552}" destId="{B09E1FE6-A3CE-4525-9462-A28332868638}" srcOrd="0" destOrd="0" presId="urn:microsoft.com/office/officeart/2005/8/layout/venn1"/>
    <dgm:cxn modelId="{2463978F-9728-41A5-966D-47C059C6C38C}" type="presParOf" srcId="{370198AF-3121-4202-B070-4947112BE552}" destId="{59C2463D-BADE-4DFB-AC55-B73138813F49}" srcOrd="1" destOrd="0" presId="urn:microsoft.com/office/officeart/2005/8/layout/venn1"/>
    <dgm:cxn modelId="{AA42B642-79B2-4662-8051-357DB11C6654}" type="presParOf" srcId="{370198AF-3121-4202-B070-4947112BE552}" destId="{CADBB072-CB99-4B95-904C-680AFB727520}" srcOrd="2" destOrd="0" presId="urn:microsoft.com/office/officeart/2005/8/layout/venn1"/>
    <dgm:cxn modelId="{D269C764-93C1-4386-8C66-3718D15B3DD8}" type="presParOf" srcId="{370198AF-3121-4202-B070-4947112BE552}" destId="{C2F5B041-5BBC-4950-BCE2-34A3F5A4E6F6}" srcOrd="3" destOrd="0" presId="urn:microsoft.com/office/officeart/2005/8/layout/venn1"/>
    <dgm:cxn modelId="{1ADDF0CC-56F9-4649-AD9E-149276A010BF}" type="presParOf" srcId="{370198AF-3121-4202-B070-4947112BE552}" destId="{803B7364-E647-47EA-836C-F7A6E19BE078}" srcOrd="4" destOrd="0" presId="urn:microsoft.com/office/officeart/2005/8/layout/venn1"/>
    <dgm:cxn modelId="{DEB46976-DFA2-46D6-948A-B6E717A751EC}" type="presParOf" srcId="{370198AF-3121-4202-B070-4947112BE552}" destId="{EB5B8D25-F5EE-4A6A-80A6-5BF90A043C1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F9C8E6-0DE8-405D-8F9C-ECFDE72AC29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6BF039C-9997-4EE7-9B5B-E7CF708B0B81}">
      <dgm:prSet phldrT="[Text]"/>
      <dgm:spPr/>
      <dgm:t>
        <a:bodyPr/>
        <a:lstStyle/>
        <a:p>
          <a:r>
            <a:rPr lang="en-GB" dirty="0" smtClean="0"/>
            <a:t>Clinical practice</a:t>
          </a:r>
          <a:endParaRPr lang="en-GB" dirty="0"/>
        </a:p>
      </dgm:t>
    </dgm:pt>
    <dgm:pt modelId="{B50ECBBB-8DE3-4100-B88F-099152923777}" type="parTrans" cxnId="{BF3377E2-9DEC-4525-BBDD-EC70A06AF246}">
      <dgm:prSet/>
      <dgm:spPr/>
      <dgm:t>
        <a:bodyPr/>
        <a:lstStyle/>
        <a:p>
          <a:endParaRPr lang="en-GB"/>
        </a:p>
      </dgm:t>
    </dgm:pt>
    <dgm:pt modelId="{E6D6314E-9293-44B5-AB8D-76D6C48AAE86}" type="sibTrans" cxnId="{BF3377E2-9DEC-4525-BBDD-EC70A06AF246}">
      <dgm:prSet/>
      <dgm:spPr/>
      <dgm:t>
        <a:bodyPr/>
        <a:lstStyle/>
        <a:p>
          <a:endParaRPr lang="en-GB"/>
        </a:p>
      </dgm:t>
    </dgm:pt>
    <dgm:pt modelId="{3C5BBF56-0A37-4003-BC15-C254782CA422}">
      <dgm:prSet phldrT="[Text]"/>
      <dgm:spPr/>
      <dgm:t>
        <a:bodyPr/>
        <a:lstStyle/>
        <a:p>
          <a:r>
            <a:rPr lang="en-GB" dirty="0" smtClean="0"/>
            <a:t>Research</a:t>
          </a:r>
          <a:endParaRPr lang="en-GB" dirty="0"/>
        </a:p>
      </dgm:t>
    </dgm:pt>
    <dgm:pt modelId="{7C901100-7B5B-499A-AC69-F22E1B8C2FDE}" type="parTrans" cxnId="{A67C8B74-6F3F-4806-974E-F9C561C06059}">
      <dgm:prSet/>
      <dgm:spPr/>
      <dgm:t>
        <a:bodyPr/>
        <a:lstStyle/>
        <a:p>
          <a:endParaRPr lang="en-GB"/>
        </a:p>
      </dgm:t>
    </dgm:pt>
    <dgm:pt modelId="{2592F31F-214F-4A7C-B803-3A68FF78F240}" type="sibTrans" cxnId="{A67C8B74-6F3F-4806-974E-F9C561C06059}">
      <dgm:prSet/>
      <dgm:spPr/>
      <dgm:t>
        <a:bodyPr/>
        <a:lstStyle/>
        <a:p>
          <a:endParaRPr lang="en-GB"/>
        </a:p>
      </dgm:t>
    </dgm:pt>
    <dgm:pt modelId="{BE8ED1E4-CF53-4F72-8A33-2FFB97F9FFA3}">
      <dgm:prSet phldrT="[Text]"/>
      <dgm:spPr/>
      <dgm:t>
        <a:bodyPr/>
        <a:lstStyle/>
        <a:p>
          <a:r>
            <a:rPr lang="en-GB" dirty="0" smtClean="0"/>
            <a:t>Workshops</a:t>
          </a:r>
          <a:endParaRPr lang="en-GB" dirty="0"/>
        </a:p>
      </dgm:t>
    </dgm:pt>
    <dgm:pt modelId="{B09C5A43-C7B7-4072-881E-D904F6FF03D8}" type="parTrans" cxnId="{BB109996-C5A3-49F4-BB2F-00236DF41BBD}">
      <dgm:prSet/>
      <dgm:spPr/>
      <dgm:t>
        <a:bodyPr/>
        <a:lstStyle/>
        <a:p>
          <a:endParaRPr lang="en-GB"/>
        </a:p>
      </dgm:t>
    </dgm:pt>
    <dgm:pt modelId="{0FE98004-1B24-4717-BDC8-39F84CC5057C}" type="sibTrans" cxnId="{BB109996-C5A3-49F4-BB2F-00236DF41BBD}">
      <dgm:prSet/>
      <dgm:spPr/>
      <dgm:t>
        <a:bodyPr/>
        <a:lstStyle/>
        <a:p>
          <a:endParaRPr lang="en-GB"/>
        </a:p>
      </dgm:t>
    </dgm:pt>
    <dgm:pt modelId="{F2251092-9B10-41EB-9EE1-B9A55A9624A5}">
      <dgm:prSet phldrT="[Text]"/>
      <dgm:spPr/>
      <dgm:t>
        <a:bodyPr/>
        <a:lstStyle/>
        <a:p>
          <a:r>
            <a:rPr lang="en-GB" dirty="0" smtClean="0"/>
            <a:t>Education</a:t>
          </a:r>
          <a:endParaRPr lang="en-GB" dirty="0"/>
        </a:p>
      </dgm:t>
    </dgm:pt>
    <dgm:pt modelId="{2AA1770A-9B24-47D0-AB6F-EB364AE70BD4}" type="parTrans" cxnId="{66805BC3-C57A-47C9-8F45-CB39A9762D9D}">
      <dgm:prSet/>
      <dgm:spPr/>
      <dgm:t>
        <a:bodyPr/>
        <a:lstStyle/>
        <a:p>
          <a:endParaRPr lang="en-GB"/>
        </a:p>
      </dgm:t>
    </dgm:pt>
    <dgm:pt modelId="{409E7DE3-B80E-4802-A35B-B3E04409BC21}" type="sibTrans" cxnId="{66805BC3-C57A-47C9-8F45-CB39A9762D9D}">
      <dgm:prSet/>
      <dgm:spPr/>
      <dgm:t>
        <a:bodyPr/>
        <a:lstStyle/>
        <a:p>
          <a:endParaRPr lang="en-GB"/>
        </a:p>
      </dgm:t>
    </dgm:pt>
    <dgm:pt modelId="{52A3F6C8-2945-4A0E-92CE-DC3D7DD5DB56}">
      <dgm:prSet phldrT="[Text]"/>
      <dgm:spPr/>
      <dgm:t>
        <a:bodyPr/>
        <a:lstStyle/>
        <a:p>
          <a:r>
            <a:rPr lang="en-GB" dirty="0" smtClean="0"/>
            <a:t>Training</a:t>
          </a:r>
          <a:endParaRPr lang="en-GB" dirty="0"/>
        </a:p>
      </dgm:t>
    </dgm:pt>
    <dgm:pt modelId="{81D3F4CF-EABE-4C3E-9D30-E416151ECA7A}" type="parTrans" cxnId="{B98799D6-9EFD-4FFE-900E-4C47918AABF6}">
      <dgm:prSet/>
      <dgm:spPr/>
      <dgm:t>
        <a:bodyPr/>
        <a:lstStyle/>
        <a:p>
          <a:endParaRPr lang="en-GB"/>
        </a:p>
      </dgm:t>
    </dgm:pt>
    <dgm:pt modelId="{AE09160E-E019-421F-90AE-50C2D62F63DB}" type="sibTrans" cxnId="{B98799D6-9EFD-4FFE-900E-4C47918AABF6}">
      <dgm:prSet/>
      <dgm:spPr/>
      <dgm:t>
        <a:bodyPr/>
        <a:lstStyle/>
        <a:p>
          <a:endParaRPr lang="en-GB"/>
        </a:p>
      </dgm:t>
    </dgm:pt>
    <dgm:pt modelId="{D0C51807-3263-490C-9A59-C56B62F68C5F}" type="pres">
      <dgm:prSet presAssocID="{2CF9C8E6-0DE8-405D-8F9C-ECFDE72AC29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800E2A2-A103-40DC-BF7D-8226A4E66C89}" type="pres">
      <dgm:prSet presAssocID="{36BF039C-9997-4EE7-9B5B-E7CF708B0B8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C8876A-BD96-47DE-B56E-68D74BCE545B}" type="pres">
      <dgm:prSet presAssocID="{E6D6314E-9293-44B5-AB8D-76D6C48AAE86}" presName="sibTrans" presStyleLbl="sibTrans2D1" presStyleIdx="0" presStyleCnt="5" custLinFactNeighborX="-66776" custLinFactNeighborY="-41163"/>
      <dgm:spPr/>
      <dgm:t>
        <a:bodyPr/>
        <a:lstStyle/>
        <a:p>
          <a:endParaRPr lang="en-GB"/>
        </a:p>
      </dgm:t>
    </dgm:pt>
    <dgm:pt modelId="{1A5A3CF7-B9E5-493A-90C0-2D68C4FCC02D}" type="pres">
      <dgm:prSet presAssocID="{E6D6314E-9293-44B5-AB8D-76D6C48AAE86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EF20E979-3FDA-4C3D-9376-2B8647CCA445}" type="pres">
      <dgm:prSet presAssocID="{3C5BBF56-0A37-4003-BC15-C254782CA42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B20B9F-C59F-4D94-8BB3-39982E24F91D}" type="pres">
      <dgm:prSet presAssocID="{2592F31F-214F-4A7C-B803-3A68FF78F240}" presName="sibTrans" presStyleLbl="sibTrans2D1" presStyleIdx="1" presStyleCnt="5"/>
      <dgm:spPr/>
      <dgm:t>
        <a:bodyPr/>
        <a:lstStyle/>
        <a:p>
          <a:endParaRPr lang="en-GB"/>
        </a:p>
      </dgm:t>
    </dgm:pt>
    <dgm:pt modelId="{48E2E561-942A-4FC3-A2DA-1B53FC06C8C2}" type="pres">
      <dgm:prSet presAssocID="{2592F31F-214F-4A7C-B803-3A68FF78F240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4B9D9246-B280-4336-8408-B742513A68D1}" type="pres">
      <dgm:prSet presAssocID="{BE8ED1E4-CF53-4F72-8A33-2FFB97F9FFA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711871-DD1B-4567-9E67-2D21759729C1}" type="pres">
      <dgm:prSet presAssocID="{0FE98004-1B24-4717-BDC8-39F84CC5057C}" presName="sibTrans" presStyleLbl="sibTrans2D1" presStyleIdx="2" presStyleCnt="5"/>
      <dgm:spPr/>
      <dgm:t>
        <a:bodyPr/>
        <a:lstStyle/>
        <a:p>
          <a:endParaRPr lang="en-GB"/>
        </a:p>
      </dgm:t>
    </dgm:pt>
    <dgm:pt modelId="{7E878EF8-3BEF-49F7-9D3E-912AE53ECFCA}" type="pres">
      <dgm:prSet presAssocID="{0FE98004-1B24-4717-BDC8-39F84CC5057C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BF2FEB08-1B8F-4C32-8624-4624D3A01B0E}" type="pres">
      <dgm:prSet presAssocID="{F2251092-9B10-41EB-9EE1-B9A55A9624A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9B2A4E-2D05-4F71-AD50-7F658C6977A4}" type="pres">
      <dgm:prSet presAssocID="{409E7DE3-B80E-4802-A35B-B3E04409BC21}" presName="sibTrans" presStyleLbl="sibTrans2D1" presStyleIdx="3" presStyleCnt="5"/>
      <dgm:spPr/>
      <dgm:t>
        <a:bodyPr/>
        <a:lstStyle/>
        <a:p>
          <a:endParaRPr lang="en-GB"/>
        </a:p>
      </dgm:t>
    </dgm:pt>
    <dgm:pt modelId="{43561976-9699-4FC3-898D-E70BF8454A52}" type="pres">
      <dgm:prSet presAssocID="{409E7DE3-B80E-4802-A35B-B3E04409BC21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E0A9EEB6-CF30-4692-AF09-1D0B362A850C}" type="pres">
      <dgm:prSet presAssocID="{52A3F6C8-2945-4A0E-92CE-DC3D7DD5DB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1FF2E54-B35D-43D5-BB56-5F5AD8DCF513}" type="pres">
      <dgm:prSet presAssocID="{AE09160E-E019-421F-90AE-50C2D62F63DB}" presName="sibTrans" presStyleLbl="sibTrans2D1" presStyleIdx="4" presStyleCnt="5"/>
      <dgm:spPr/>
      <dgm:t>
        <a:bodyPr/>
        <a:lstStyle/>
        <a:p>
          <a:endParaRPr lang="en-GB"/>
        </a:p>
      </dgm:t>
    </dgm:pt>
    <dgm:pt modelId="{0F52D8EA-D131-4045-A2A5-DEF74CEE44A7}" type="pres">
      <dgm:prSet presAssocID="{AE09160E-E019-421F-90AE-50C2D62F63DB}" presName="connectorText" presStyleLbl="sibTrans2D1" presStyleIdx="4" presStyleCnt="5"/>
      <dgm:spPr/>
      <dgm:t>
        <a:bodyPr/>
        <a:lstStyle/>
        <a:p>
          <a:endParaRPr lang="en-GB"/>
        </a:p>
      </dgm:t>
    </dgm:pt>
  </dgm:ptLst>
  <dgm:cxnLst>
    <dgm:cxn modelId="{A979224C-22FF-418B-955D-A161CF3A2AE2}" type="presOf" srcId="{409E7DE3-B80E-4802-A35B-B3E04409BC21}" destId="{43561976-9699-4FC3-898D-E70BF8454A52}" srcOrd="1" destOrd="0" presId="urn:microsoft.com/office/officeart/2005/8/layout/cycle2"/>
    <dgm:cxn modelId="{B98799D6-9EFD-4FFE-900E-4C47918AABF6}" srcId="{2CF9C8E6-0DE8-405D-8F9C-ECFDE72AC296}" destId="{52A3F6C8-2945-4A0E-92CE-DC3D7DD5DB56}" srcOrd="4" destOrd="0" parTransId="{81D3F4CF-EABE-4C3E-9D30-E416151ECA7A}" sibTransId="{AE09160E-E019-421F-90AE-50C2D62F63DB}"/>
    <dgm:cxn modelId="{1F6577D5-8D6C-4092-9430-45A61C2EEB0D}" type="presOf" srcId="{2CF9C8E6-0DE8-405D-8F9C-ECFDE72AC296}" destId="{D0C51807-3263-490C-9A59-C56B62F68C5F}" srcOrd="0" destOrd="0" presId="urn:microsoft.com/office/officeart/2005/8/layout/cycle2"/>
    <dgm:cxn modelId="{BB109996-C5A3-49F4-BB2F-00236DF41BBD}" srcId="{2CF9C8E6-0DE8-405D-8F9C-ECFDE72AC296}" destId="{BE8ED1E4-CF53-4F72-8A33-2FFB97F9FFA3}" srcOrd="2" destOrd="0" parTransId="{B09C5A43-C7B7-4072-881E-D904F6FF03D8}" sibTransId="{0FE98004-1B24-4717-BDC8-39F84CC5057C}"/>
    <dgm:cxn modelId="{E3E13EB8-0091-4E98-A48B-520F17EF5C17}" type="presOf" srcId="{2592F31F-214F-4A7C-B803-3A68FF78F240}" destId="{48E2E561-942A-4FC3-A2DA-1B53FC06C8C2}" srcOrd="1" destOrd="0" presId="urn:microsoft.com/office/officeart/2005/8/layout/cycle2"/>
    <dgm:cxn modelId="{9308D8CE-07BA-420A-ADAC-D4D509C53FC4}" type="presOf" srcId="{52A3F6C8-2945-4A0E-92CE-DC3D7DD5DB56}" destId="{E0A9EEB6-CF30-4692-AF09-1D0B362A850C}" srcOrd="0" destOrd="0" presId="urn:microsoft.com/office/officeart/2005/8/layout/cycle2"/>
    <dgm:cxn modelId="{83DE65F0-E8D0-47C4-AAF4-77713381554A}" type="presOf" srcId="{AE09160E-E019-421F-90AE-50C2D62F63DB}" destId="{41FF2E54-B35D-43D5-BB56-5F5AD8DCF513}" srcOrd="0" destOrd="0" presId="urn:microsoft.com/office/officeart/2005/8/layout/cycle2"/>
    <dgm:cxn modelId="{66805BC3-C57A-47C9-8F45-CB39A9762D9D}" srcId="{2CF9C8E6-0DE8-405D-8F9C-ECFDE72AC296}" destId="{F2251092-9B10-41EB-9EE1-B9A55A9624A5}" srcOrd="3" destOrd="0" parTransId="{2AA1770A-9B24-47D0-AB6F-EB364AE70BD4}" sibTransId="{409E7DE3-B80E-4802-A35B-B3E04409BC21}"/>
    <dgm:cxn modelId="{385DBACB-FA17-4626-AE4B-49078639A2BF}" type="presOf" srcId="{AE09160E-E019-421F-90AE-50C2D62F63DB}" destId="{0F52D8EA-D131-4045-A2A5-DEF74CEE44A7}" srcOrd="1" destOrd="0" presId="urn:microsoft.com/office/officeart/2005/8/layout/cycle2"/>
    <dgm:cxn modelId="{D323C6C3-48C2-400E-9ED3-BEAB0580203B}" type="presOf" srcId="{409E7DE3-B80E-4802-A35B-B3E04409BC21}" destId="{539B2A4E-2D05-4F71-AD50-7F658C6977A4}" srcOrd="0" destOrd="0" presId="urn:microsoft.com/office/officeart/2005/8/layout/cycle2"/>
    <dgm:cxn modelId="{489FF8C0-2A87-4627-86A3-832E5F8B54B9}" type="presOf" srcId="{0FE98004-1B24-4717-BDC8-39F84CC5057C}" destId="{A3711871-DD1B-4567-9E67-2D21759729C1}" srcOrd="0" destOrd="0" presId="urn:microsoft.com/office/officeart/2005/8/layout/cycle2"/>
    <dgm:cxn modelId="{09F98935-1F6D-4854-AECA-5EDB4CCADE0D}" type="presOf" srcId="{BE8ED1E4-CF53-4F72-8A33-2FFB97F9FFA3}" destId="{4B9D9246-B280-4336-8408-B742513A68D1}" srcOrd="0" destOrd="0" presId="urn:microsoft.com/office/officeart/2005/8/layout/cycle2"/>
    <dgm:cxn modelId="{F50604EF-D17D-4297-8FE0-881A171C98D9}" type="presOf" srcId="{36BF039C-9997-4EE7-9B5B-E7CF708B0B81}" destId="{E800E2A2-A103-40DC-BF7D-8226A4E66C89}" srcOrd="0" destOrd="0" presId="urn:microsoft.com/office/officeart/2005/8/layout/cycle2"/>
    <dgm:cxn modelId="{C9683AD1-3FA2-43FE-99C6-9C9DF7008629}" type="presOf" srcId="{3C5BBF56-0A37-4003-BC15-C254782CA422}" destId="{EF20E979-3FDA-4C3D-9376-2B8647CCA445}" srcOrd="0" destOrd="0" presId="urn:microsoft.com/office/officeart/2005/8/layout/cycle2"/>
    <dgm:cxn modelId="{6C4D9A70-E317-4428-92F8-111FFA0A03F2}" type="presOf" srcId="{E6D6314E-9293-44B5-AB8D-76D6C48AAE86}" destId="{1A5A3CF7-B9E5-493A-90C0-2D68C4FCC02D}" srcOrd="1" destOrd="0" presId="urn:microsoft.com/office/officeart/2005/8/layout/cycle2"/>
    <dgm:cxn modelId="{17925DC7-1673-473A-8DEE-D4A702EE4AE9}" type="presOf" srcId="{2592F31F-214F-4A7C-B803-3A68FF78F240}" destId="{8DB20B9F-C59F-4D94-8BB3-39982E24F91D}" srcOrd="0" destOrd="0" presId="urn:microsoft.com/office/officeart/2005/8/layout/cycle2"/>
    <dgm:cxn modelId="{4321BFA9-C081-46C7-B8AC-DC383FE393B3}" type="presOf" srcId="{F2251092-9B10-41EB-9EE1-B9A55A9624A5}" destId="{BF2FEB08-1B8F-4C32-8624-4624D3A01B0E}" srcOrd="0" destOrd="0" presId="urn:microsoft.com/office/officeart/2005/8/layout/cycle2"/>
    <dgm:cxn modelId="{4E3ECB29-1E0A-4B1A-ACC6-F13EBDCD6511}" type="presOf" srcId="{0FE98004-1B24-4717-BDC8-39F84CC5057C}" destId="{7E878EF8-3BEF-49F7-9D3E-912AE53ECFCA}" srcOrd="1" destOrd="0" presId="urn:microsoft.com/office/officeart/2005/8/layout/cycle2"/>
    <dgm:cxn modelId="{E0C686B9-6FD8-4CE2-9BCE-C6C96474F8B1}" type="presOf" srcId="{E6D6314E-9293-44B5-AB8D-76D6C48AAE86}" destId="{04C8876A-BD96-47DE-B56E-68D74BCE545B}" srcOrd="0" destOrd="0" presId="urn:microsoft.com/office/officeart/2005/8/layout/cycle2"/>
    <dgm:cxn modelId="{A67C8B74-6F3F-4806-974E-F9C561C06059}" srcId="{2CF9C8E6-0DE8-405D-8F9C-ECFDE72AC296}" destId="{3C5BBF56-0A37-4003-BC15-C254782CA422}" srcOrd="1" destOrd="0" parTransId="{7C901100-7B5B-499A-AC69-F22E1B8C2FDE}" sibTransId="{2592F31F-214F-4A7C-B803-3A68FF78F240}"/>
    <dgm:cxn modelId="{BF3377E2-9DEC-4525-BBDD-EC70A06AF246}" srcId="{2CF9C8E6-0DE8-405D-8F9C-ECFDE72AC296}" destId="{36BF039C-9997-4EE7-9B5B-E7CF708B0B81}" srcOrd="0" destOrd="0" parTransId="{B50ECBBB-8DE3-4100-B88F-099152923777}" sibTransId="{E6D6314E-9293-44B5-AB8D-76D6C48AAE86}"/>
    <dgm:cxn modelId="{CC484038-9C2A-4C1A-9364-08BDDAFFED75}" type="presParOf" srcId="{D0C51807-3263-490C-9A59-C56B62F68C5F}" destId="{E800E2A2-A103-40DC-BF7D-8226A4E66C89}" srcOrd="0" destOrd="0" presId="urn:microsoft.com/office/officeart/2005/8/layout/cycle2"/>
    <dgm:cxn modelId="{86C0316B-AD8D-418E-B082-DE8D25A4B57A}" type="presParOf" srcId="{D0C51807-3263-490C-9A59-C56B62F68C5F}" destId="{04C8876A-BD96-47DE-B56E-68D74BCE545B}" srcOrd="1" destOrd="0" presId="urn:microsoft.com/office/officeart/2005/8/layout/cycle2"/>
    <dgm:cxn modelId="{CFCEF9B5-55D1-4CAF-9C41-F1528EDA34D1}" type="presParOf" srcId="{04C8876A-BD96-47DE-B56E-68D74BCE545B}" destId="{1A5A3CF7-B9E5-493A-90C0-2D68C4FCC02D}" srcOrd="0" destOrd="0" presId="urn:microsoft.com/office/officeart/2005/8/layout/cycle2"/>
    <dgm:cxn modelId="{64A54A45-F708-4924-B8AA-84DDD6D11C5F}" type="presParOf" srcId="{D0C51807-3263-490C-9A59-C56B62F68C5F}" destId="{EF20E979-3FDA-4C3D-9376-2B8647CCA445}" srcOrd="2" destOrd="0" presId="urn:microsoft.com/office/officeart/2005/8/layout/cycle2"/>
    <dgm:cxn modelId="{255186F4-1FFD-4404-AEAC-06F1165A212D}" type="presParOf" srcId="{D0C51807-3263-490C-9A59-C56B62F68C5F}" destId="{8DB20B9F-C59F-4D94-8BB3-39982E24F91D}" srcOrd="3" destOrd="0" presId="urn:microsoft.com/office/officeart/2005/8/layout/cycle2"/>
    <dgm:cxn modelId="{542F6265-B524-44ED-B9C8-563221BAB627}" type="presParOf" srcId="{8DB20B9F-C59F-4D94-8BB3-39982E24F91D}" destId="{48E2E561-942A-4FC3-A2DA-1B53FC06C8C2}" srcOrd="0" destOrd="0" presId="urn:microsoft.com/office/officeart/2005/8/layout/cycle2"/>
    <dgm:cxn modelId="{3B1D1BB1-80E5-40A4-AFAC-601228008D9F}" type="presParOf" srcId="{D0C51807-3263-490C-9A59-C56B62F68C5F}" destId="{4B9D9246-B280-4336-8408-B742513A68D1}" srcOrd="4" destOrd="0" presId="urn:microsoft.com/office/officeart/2005/8/layout/cycle2"/>
    <dgm:cxn modelId="{201C4035-595A-4C26-A5C2-E601CAB39CD3}" type="presParOf" srcId="{D0C51807-3263-490C-9A59-C56B62F68C5F}" destId="{A3711871-DD1B-4567-9E67-2D21759729C1}" srcOrd="5" destOrd="0" presId="urn:microsoft.com/office/officeart/2005/8/layout/cycle2"/>
    <dgm:cxn modelId="{3D9FDAF9-7C2B-4FE1-B3C5-290F130264D3}" type="presParOf" srcId="{A3711871-DD1B-4567-9E67-2D21759729C1}" destId="{7E878EF8-3BEF-49F7-9D3E-912AE53ECFCA}" srcOrd="0" destOrd="0" presId="urn:microsoft.com/office/officeart/2005/8/layout/cycle2"/>
    <dgm:cxn modelId="{FD502701-7958-46C2-A6CB-EB68452157BE}" type="presParOf" srcId="{D0C51807-3263-490C-9A59-C56B62F68C5F}" destId="{BF2FEB08-1B8F-4C32-8624-4624D3A01B0E}" srcOrd="6" destOrd="0" presId="urn:microsoft.com/office/officeart/2005/8/layout/cycle2"/>
    <dgm:cxn modelId="{8939F261-95D4-4E85-8DE7-C45A425B44AE}" type="presParOf" srcId="{D0C51807-3263-490C-9A59-C56B62F68C5F}" destId="{539B2A4E-2D05-4F71-AD50-7F658C6977A4}" srcOrd="7" destOrd="0" presId="urn:microsoft.com/office/officeart/2005/8/layout/cycle2"/>
    <dgm:cxn modelId="{4FA19B84-E7B6-4846-9614-2BF6456820DD}" type="presParOf" srcId="{539B2A4E-2D05-4F71-AD50-7F658C6977A4}" destId="{43561976-9699-4FC3-898D-E70BF8454A52}" srcOrd="0" destOrd="0" presId="urn:microsoft.com/office/officeart/2005/8/layout/cycle2"/>
    <dgm:cxn modelId="{B4AB2432-7C19-43CB-B159-F92DC8C7FD08}" type="presParOf" srcId="{D0C51807-3263-490C-9A59-C56B62F68C5F}" destId="{E0A9EEB6-CF30-4692-AF09-1D0B362A850C}" srcOrd="8" destOrd="0" presId="urn:microsoft.com/office/officeart/2005/8/layout/cycle2"/>
    <dgm:cxn modelId="{0C8F5A61-58AE-47B6-9C37-A5C18707BD1E}" type="presParOf" srcId="{D0C51807-3263-490C-9A59-C56B62F68C5F}" destId="{41FF2E54-B35D-43D5-BB56-5F5AD8DCF513}" srcOrd="9" destOrd="0" presId="urn:microsoft.com/office/officeart/2005/8/layout/cycle2"/>
    <dgm:cxn modelId="{8D7743C3-48EC-47B7-BED4-369F4184E1EB}" type="presParOf" srcId="{41FF2E54-B35D-43D5-BB56-5F5AD8DCF513}" destId="{0F52D8EA-D131-4045-A2A5-DEF74CEE44A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5C1F02-825A-4F0B-A49A-371265607D24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4C94FC-9F9F-4195-A349-81EF1F0A52C2}">
      <dgm:prSet phldrT="[Text]"/>
      <dgm:spPr/>
      <dgm:t>
        <a:bodyPr/>
        <a:lstStyle/>
        <a:p>
          <a:r>
            <a:rPr lang="en-GB" dirty="0" smtClean="0"/>
            <a:t>Data file</a:t>
          </a:r>
          <a:endParaRPr lang="en-GB" dirty="0"/>
        </a:p>
      </dgm:t>
    </dgm:pt>
    <dgm:pt modelId="{E1E1800D-66F8-425D-A80E-0BBDA8E55824}" type="parTrans" cxnId="{46AF245A-3F06-4387-9E71-04F13C4AED7A}">
      <dgm:prSet/>
      <dgm:spPr/>
      <dgm:t>
        <a:bodyPr/>
        <a:lstStyle/>
        <a:p>
          <a:endParaRPr lang="en-GB"/>
        </a:p>
      </dgm:t>
    </dgm:pt>
    <dgm:pt modelId="{FE16E686-A2C1-414F-9AD6-A8D002940445}" type="sibTrans" cxnId="{46AF245A-3F06-4387-9E71-04F13C4AED7A}">
      <dgm:prSet/>
      <dgm:spPr/>
      <dgm:t>
        <a:bodyPr/>
        <a:lstStyle/>
        <a:p>
          <a:endParaRPr lang="en-GB"/>
        </a:p>
      </dgm:t>
    </dgm:pt>
    <dgm:pt modelId="{21CD84DF-CE85-442D-8B00-8A08CF3B2B29}">
      <dgm:prSet phldrT="[Text]"/>
      <dgm:spPr/>
      <dgm:t>
        <a:bodyPr/>
        <a:lstStyle/>
        <a:p>
          <a:r>
            <a:rPr lang="en-GB" dirty="0" smtClean="0"/>
            <a:t>Clinic</a:t>
          </a:r>
          <a:endParaRPr lang="en-GB" dirty="0"/>
        </a:p>
      </dgm:t>
    </dgm:pt>
    <dgm:pt modelId="{490C8006-3834-472B-B1D1-85FC6519E1A8}" type="parTrans" cxnId="{A85247A0-E7B0-4DCA-AD4D-6E050B8DE4D6}">
      <dgm:prSet/>
      <dgm:spPr/>
      <dgm:t>
        <a:bodyPr/>
        <a:lstStyle/>
        <a:p>
          <a:endParaRPr lang="en-GB"/>
        </a:p>
      </dgm:t>
    </dgm:pt>
    <dgm:pt modelId="{0CE4DAC1-100A-4066-B4E2-F2DCCFEFD0C2}" type="sibTrans" cxnId="{A85247A0-E7B0-4DCA-AD4D-6E050B8DE4D6}">
      <dgm:prSet/>
      <dgm:spPr/>
      <dgm:t>
        <a:bodyPr/>
        <a:lstStyle/>
        <a:p>
          <a:endParaRPr lang="en-GB"/>
        </a:p>
      </dgm:t>
    </dgm:pt>
    <dgm:pt modelId="{86F9DBDE-6576-4F19-B1A6-965E7AAFFAC9}">
      <dgm:prSet phldrT="[Text]"/>
      <dgm:spPr/>
      <dgm:t>
        <a:bodyPr/>
        <a:lstStyle/>
        <a:p>
          <a:r>
            <a:rPr lang="en-GB" dirty="0" smtClean="0"/>
            <a:t>Data file</a:t>
          </a:r>
          <a:endParaRPr lang="en-GB" dirty="0"/>
        </a:p>
      </dgm:t>
    </dgm:pt>
    <dgm:pt modelId="{953ACBD6-246B-431B-A64A-68DD60B0DDB3}" type="parTrans" cxnId="{BAE9D957-5F1D-46B2-B85D-04C002EA7274}">
      <dgm:prSet/>
      <dgm:spPr/>
      <dgm:t>
        <a:bodyPr/>
        <a:lstStyle/>
        <a:p>
          <a:endParaRPr lang="en-GB"/>
        </a:p>
      </dgm:t>
    </dgm:pt>
    <dgm:pt modelId="{27D04F4B-11A7-4DD1-BD83-A525C6DA653E}" type="sibTrans" cxnId="{BAE9D957-5F1D-46B2-B85D-04C002EA7274}">
      <dgm:prSet/>
      <dgm:spPr/>
      <dgm:t>
        <a:bodyPr/>
        <a:lstStyle/>
        <a:p>
          <a:endParaRPr lang="en-GB"/>
        </a:p>
      </dgm:t>
    </dgm:pt>
    <dgm:pt modelId="{9A747B7B-EDCF-4949-8862-B581D3C2C4AE}">
      <dgm:prSet phldrT="[Text]"/>
      <dgm:spPr/>
      <dgm:t>
        <a:bodyPr/>
        <a:lstStyle/>
        <a:p>
          <a:r>
            <a:rPr lang="en-GB" dirty="0" smtClean="0"/>
            <a:t>Church</a:t>
          </a:r>
          <a:endParaRPr lang="en-GB" dirty="0"/>
        </a:p>
      </dgm:t>
    </dgm:pt>
    <dgm:pt modelId="{CE98492C-EE48-46BC-BBB4-030DEBAC9306}" type="parTrans" cxnId="{56AFA929-00A6-4968-B166-8FE6D6E36344}">
      <dgm:prSet/>
      <dgm:spPr/>
      <dgm:t>
        <a:bodyPr/>
        <a:lstStyle/>
        <a:p>
          <a:endParaRPr lang="en-GB"/>
        </a:p>
      </dgm:t>
    </dgm:pt>
    <dgm:pt modelId="{FEA76E8C-6FDB-496D-B6C1-C428FB715D4D}" type="sibTrans" cxnId="{56AFA929-00A6-4968-B166-8FE6D6E36344}">
      <dgm:prSet/>
      <dgm:spPr/>
      <dgm:t>
        <a:bodyPr/>
        <a:lstStyle/>
        <a:p>
          <a:endParaRPr lang="en-GB"/>
        </a:p>
      </dgm:t>
    </dgm:pt>
    <dgm:pt modelId="{A2DFDB48-F3EF-4E9C-8457-2FA1A0305745}">
      <dgm:prSet phldrT="[Text]"/>
      <dgm:spPr/>
      <dgm:t>
        <a:bodyPr/>
        <a:lstStyle/>
        <a:p>
          <a:r>
            <a:rPr lang="en-GB" dirty="0" smtClean="0"/>
            <a:t>Data file</a:t>
          </a:r>
          <a:endParaRPr lang="en-GB" dirty="0"/>
        </a:p>
      </dgm:t>
    </dgm:pt>
    <dgm:pt modelId="{08B84CC1-59D7-46EE-B450-5B1B2F682527}" type="parTrans" cxnId="{CAC9F30C-8309-4023-9B5F-C9B2E7A96A73}">
      <dgm:prSet/>
      <dgm:spPr/>
      <dgm:t>
        <a:bodyPr/>
        <a:lstStyle/>
        <a:p>
          <a:endParaRPr lang="en-GB"/>
        </a:p>
      </dgm:t>
    </dgm:pt>
    <dgm:pt modelId="{D93D10F5-EABC-44C4-9C88-29382E1A3A0E}" type="sibTrans" cxnId="{CAC9F30C-8309-4023-9B5F-C9B2E7A96A73}">
      <dgm:prSet/>
      <dgm:spPr/>
      <dgm:t>
        <a:bodyPr/>
        <a:lstStyle/>
        <a:p>
          <a:endParaRPr lang="en-GB"/>
        </a:p>
      </dgm:t>
    </dgm:pt>
    <dgm:pt modelId="{83CD0F2B-BD60-4F36-A34B-C50E94E25CDE}">
      <dgm:prSet phldrT="[Text]"/>
      <dgm:spPr/>
      <dgm:t>
        <a:bodyPr/>
        <a:lstStyle/>
        <a:p>
          <a:r>
            <a:rPr lang="en-GB" dirty="0" smtClean="0"/>
            <a:t>Therapist</a:t>
          </a:r>
          <a:endParaRPr lang="en-GB" dirty="0"/>
        </a:p>
      </dgm:t>
    </dgm:pt>
    <dgm:pt modelId="{F50A27F0-6A86-4BC0-B51A-F0FB233AAC73}" type="parTrans" cxnId="{70DDB101-C8C4-4E86-BBD3-58423618B565}">
      <dgm:prSet/>
      <dgm:spPr/>
      <dgm:t>
        <a:bodyPr/>
        <a:lstStyle/>
        <a:p>
          <a:endParaRPr lang="en-GB"/>
        </a:p>
      </dgm:t>
    </dgm:pt>
    <dgm:pt modelId="{E5CB581D-19D2-409B-A968-3291FC9923A3}" type="sibTrans" cxnId="{70DDB101-C8C4-4E86-BBD3-58423618B565}">
      <dgm:prSet/>
      <dgm:spPr/>
      <dgm:t>
        <a:bodyPr/>
        <a:lstStyle/>
        <a:p>
          <a:endParaRPr lang="en-GB"/>
        </a:p>
      </dgm:t>
    </dgm:pt>
    <dgm:pt modelId="{06C8B899-9B92-4F80-9701-6D86C420630B}">
      <dgm:prSet phldrT="[Text]"/>
      <dgm:spPr/>
      <dgm:t>
        <a:bodyPr/>
        <a:lstStyle/>
        <a:p>
          <a:r>
            <a:rPr lang="en-GB" dirty="0" smtClean="0"/>
            <a:t>Data file</a:t>
          </a:r>
          <a:endParaRPr lang="en-GB" dirty="0"/>
        </a:p>
      </dgm:t>
    </dgm:pt>
    <dgm:pt modelId="{A9CD6CC8-6D08-41B7-A8FF-F2FE23C1EF60}" type="parTrans" cxnId="{25B1CB6A-9C6C-4FF9-995D-50DBF4B3D9F0}">
      <dgm:prSet/>
      <dgm:spPr/>
      <dgm:t>
        <a:bodyPr/>
        <a:lstStyle/>
        <a:p>
          <a:endParaRPr lang="en-GB"/>
        </a:p>
      </dgm:t>
    </dgm:pt>
    <dgm:pt modelId="{A926A570-5F4F-416E-B263-25E71EF78803}" type="sibTrans" cxnId="{25B1CB6A-9C6C-4FF9-995D-50DBF4B3D9F0}">
      <dgm:prSet/>
      <dgm:spPr/>
      <dgm:t>
        <a:bodyPr/>
        <a:lstStyle/>
        <a:p>
          <a:endParaRPr lang="en-GB"/>
        </a:p>
      </dgm:t>
    </dgm:pt>
    <dgm:pt modelId="{327F632C-CC6B-42AC-95E4-1B3C4489ABA5}">
      <dgm:prSet phldrT="[Text]"/>
      <dgm:spPr/>
      <dgm:t>
        <a:bodyPr/>
        <a:lstStyle/>
        <a:p>
          <a:r>
            <a:rPr lang="en-GB" dirty="0" smtClean="0"/>
            <a:t>Psychiatrist</a:t>
          </a:r>
          <a:endParaRPr lang="en-GB" dirty="0"/>
        </a:p>
      </dgm:t>
    </dgm:pt>
    <dgm:pt modelId="{3036D9D1-EF23-4DB8-A6AF-367B9F9201F9}" type="parTrans" cxnId="{4D9F2905-E55E-486E-B1BD-6024EAD58AC0}">
      <dgm:prSet/>
      <dgm:spPr/>
      <dgm:t>
        <a:bodyPr/>
        <a:lstStyle/>
        <a:p>
          <a:endParaRPr lang="en-GB"/>
        </a:p>
      </dgm:t>
    </dgm:pt>
    <dgm:pt modelId="{AFCD32F0-39FA-4B45-BBB2-5CB9C2F34FDB}" type="sibTrans" cxnId="{4D9F2905-E55E-486E-B1BD-6024EAD58AC0}">
      <dgm:prSet/>
      <dgm:spPr/>
      <dgm:t>
        <a:bodyPr/>
        <a:lstStyle/>
        <a:p>
          <a:endParaRPr lang="en-GB"/>
        </a:p>
      </dgm:t>
    </dgm:pt>
    <dgm:pt modelId="{AAA8972B-850C-4F12-B143-092C212D813D}" type="pres">
      <dgm:prSet presAssocID="{CD5C1F02-825A-4F0B-A49A-371265607D2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57E94E1-E686-4679-A1B5-7EA894AFDC38}" type="pres">
      <dgm:prSet presAssocID="{CD5C1F02-825A-4F0B-A49A-371265607D24}" presName="children" presStyleCnt="0"/>
      <dgm:spPr/>
    </dgm:pt>
    <dgm:pt modelId="{6090E241-277E-48DF-9FC9-FD56BC9D3707}" type="pres">
      <dgm:prSet presAssocID="{CD5C1F02-825A-4F0B-A49A-371265607D24}" presName="child1group" presStyleCnt="0"/>
      <dgm:spPr/>
    </dgm:pt>
    <dgm:pt modelId="{A9B511C0-BBB4-4AFC-B91E-8F5715757D28}" type="pres">
      <dgm:prSet presAssocID="{CD5C1F02-825A-4F0B-A49A-371265607D24}" presName="child1" presStyleLbl="bgAcc1" presStyleIdx="0" presStyleCnt="4"/>
      <dgm:spPr/>
      <dgm:t>
        <a:bodyPr/>
        <a:lstStyle/>
        <a:p>
          <a:endParaRPr lang="en-GB"/>
        </a:p>
      </dgm:t>
    </dgm:pt>
    <dgm:pt modelId="{E5D52481-D546-4701-912C-4FD322D8911B}" type="pres">
      <dgm:prSet presAssocID="{CD5C1F02-825A-4F0B-A49A-371265607D24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2BE2FE-4525-46D0-90E7-A86D6A492965}" type="pres">
      <dgm:prSet presAssocID="{CD5C1F02-825A-4F0B-A49A-371265607D24}" presName="child2group" presStyleCnt="0"/>
      <dgm:spPr/>
    </dgm:pt>
    <dgm:pt modelId="{522D9194-F2C4-4533-A37C-873AF39B17AC}" type="pres">
      <dgm:prSet presAssocID="{CD5C1F02-825A-4F0B-A49A-371265607D24}" presName="child2" presStyleLbl="bgAcc1" presStyleIdx="1" presStyleCnt="4"/>
      <dgm:spPr/>
      <dgm:t>
        <a:bodyPr/>
        <a:lstStyle/>
        <a:p>
          <a:endParaRPr lang="en-GB"/>
        </a:p>
      </dgm:t>
    </dgm:pt>
    <dgm:pt modelId="{6FC09776-51AD-4205-9B9F-57C814FB5193}" type="pres">
      <dgm:prSet presAssocID="{CD5C1F02-825A-4F0B-A49A-371265607D24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9BAFDA-8E4F-4DC6-A3F9-F898081BD7F7}" type="pres">
      <dgm:prSet presAssocID="{CD5C1F02-825A-4F0B-A49A-371265607D24}" presName="child3group" presStyleCnt="0"/>
      <dgm:spPr/>
    </dgm:pt>
    <dgm:pt modelId="{2AD229FF-FB16-4EEB-A136-0B6251110BF0}" type="pres">
      <dgm:prSet presAssocID="{CD5C1F02-825A-4F0B-A49A-371265607D24}" presName="child3" presStyleLbl="bgAcc1" presStyleIdx="2" presStyleCnt="4"/>
      <dgm:spPr/>
      <dgm:t>
        <a:bodyPr/>
        <a:lstStyle/>
        <a:p>
          <a:endParaRPr lang="en-GB"/>
        </a:p>
      </dgm:t>
    </dgm:pt>
    <dgm:pt modelId="{B99A6B0C-A478-4BCE-A4AE-39CD526053B3}" type="pres">
      <dgm:prSet presAssocID="{CD5C1F02-825A-4F0B-A49A-371265607D24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39ADEF-5707-4B25-B548-52AFAEF44AD7}" type="pres">
      <dgm:prSet presAssocID="{CD5C1F02-825A-4F0B-A49A-371265607D24}" presName="child4group" presStyleCnt="0"/>
      <dgm:spPr/>
    </dgm:pt>
    <dgm:pt modelId="{115F4EEA-89B6-4422-BA0F-46E33E9CAA59}" type="pres">
      <dgm:prSet presAssocID="{CD5C1F02-825A-4F0B-A49A-371265607D24}" presName="child4" presStyleLbl="bgAcc1" presStyleIdx="3" presStyleCnt="4"/>
      <dgm:spPr/>
      <dgm:t>
        <a:bodyPr/>
        <a:lstStyle/>
        <a:p>
          <a:endParaRPr lang="en-GB"/>
        </a:p>
      </dgm:t>
    </dgm:pt>
    <dgm:pt modelId="{CEEA7497-C36A-4B78-999A-C9AA84AC339C}" type="pres">
      <dgm:prSet presAssocID="{CD5C1F02-825A-4F0B-A49A-371265607D24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7C19C5-F702-4AEC-B177-9717E829A0C1}" type="pres">
      <dgm:prSet presAssocID="{CD5C1F02-825A-4F0B-A49A-371265607D24}" presName="childPlaceholder" presStyleCnt="0"/>
      <dgm:spPr/>
    </dgm:pt>
    <dgm:pt modelId="{A7962538-206D-431E-A3F3-91B780456D1A}" type="pres">
      <dgm:prSet presAssocID="{CD5C1F02-825A-4F0B-A49A-371265607D24}" presName="circle" presStyleCnt="0"/>
      <dgm:spPr/>
    </dgm:pt>
    <dgm:pt modelId="{0648FF86-060A-49D3-A955-1CC15DE1E91F}" type="pres">
      <dgm:prSet presAssocID="{CD5C1F02-825A-4F0B-A49A-371265607D24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6A0D2D-9446-4645-894B-D704BDB8D072}" type="pres">
      <dgm:prSet presAssocID="{CD5C1F02-825A-4F0B-A49A-371265607D24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779D7C-9171-4D1C-91AE-C22A23B5531E}" type="pres">
      <dgm:prSet presAssocID="{CD5C1F02-825A-4F0B-A49A-371265607D24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9D933F-9C73-43FF-A8A6-D87566A25FC5}" type="pres">
      <dgm:prSet presAssocID="{CD5C1F02-825A-4F0B-A49A-371265607D24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B674A2-F8EB-4387-BD0E-11CE3D44C86D}" type="pres">
      <dgm:prSet presAssocID="{CD5C1F02-825A-4F0B-A49A-371265607D24}" presName="quadrantPlaceholder" presStyleCnt="0"/>
      <dgm:spPr/>
    </dgm:pt>
    <dgm:pt modelId="{07553589-D880-40E1-98CD-AB1659AF9B8A}" type="pres">
      <dgm:prSet presAssocID="{CD5C1F02-825A-4F0B-A49A-371265607D24}" presName="center1" presStyleLbl="fgShp" presStyleIdx="0" presStyleCnt="2"/>
      <dgm:spPr/>
    </dgm:pt>
    <dgm:pt modelId="{E6B6298D-19BD-48D6-B338-EC2105740301}" type="pres">
      <dgm:prSet presAssocID="{CD5C1F02-825A-4F0B-A49A-371265607D24}" presName="center2" presStyleLbl="fgShp" presStyleIdx="1" presStyleCnt="2"/>
      <dgm:spPr/>
    </dgm:pt>
  </dgm:ptLst>
  <dgm:cxnLst>
    <dgm:cxn modelId="{34289880-9596-4FDA-9C3D-88D8795982ED}" type="presOf" srcId="{A2DFDB48-F3EF-4E9C-8457-2FA1A0305745}" destId="{A7779D7C-9171-4D1C-91AE-C22A23B5531E}" srcOrd="0" destOrd="0" presId="urn:microsoft.com/office/officeart/2005/8/layout/cycle4"/>
    <dgm:cxn modelId="{70DDB101-C8C4-4E86-BBD3-58423618B565}" srcId="{A2DFDB48-F3EF-4E9C-8457-2FA1A0305745}" destId="{83CD0F2B-BD60-4F36-A34B-C50E94E25CDE}" srcOrd="0" destOrd="0" parTransId="{F50A27F0-6A86-4BC0-B51A-F0FB233AAC73}" sibTransId="{E5CB581D-19D2-409B-A968-3291FC9923A3}"/>
    <dgm:cxn modelId="{972DADDA-6F79-4BA0-9033-58FD14437436}" type="presOf" srcId="{5B4C94FC-9F9F-4195-A349-81EF1F0A52C2}" destId="{0648FF86-060A-49D3-A955-1CC15DE1E91F}" srcOrd="0" destOrd="0" presId="urn:microsoft.com/office/officeart/2005/8/layout/cycle4"/>
    <dgm:cxn modelId="{25B1CB6A-9C6C-4FF9-995D-50DBF4B3D9F0}" srcId="{CD5C1F02-825A-4F0B-A49A-371265607D24}" destId="{06C8B899-9B92-4F80-9701-6D86C420630B}" srcOrd="3" destOrd="0" parTransId="{A9CD6CC8-6D08-41B7-A8FF-F2FE23C1EF60}" sibTransId="{A926A570-5F4F-416E-B263-25E71EF78803}"/>
    <dgm:cxn modelId="{E145261F-D513-49C7-A8C2-3090A84BA968}" type="presOf" srcId="{327F632C-CC6B-42AC-95E4-1B3C4489ABA5}" destId="{CEEA7497-C36A-4B78-999A-C9AA84AC339C}" srcOrd="1" destOrd="0" presId="urn:microsoft.com/office/officeart/2005/8/layout/cycle4"/>
    <dgm:cxn modelId="{A9EA0511-74E4-4E54-BBF5-904A51601183}" type="presOf" srcId="{83CD0F2B-BD60-4F36-A34B-C50E94E25CDE}" destId="{2AD229FF-FB16-4EEB-A136-0B6251110BF0}" srcOrd="0" destOrd="0" presId="urn:microsoft.com/office/officeart/2005/8/layout/cycle4"/>
    <dgm:cxn modelId="{44FBD00B-6F8E-41B2-8B96-AB46CE9331F3}" type="presOf" srcId="{327F632C-CC6B-42AC-95E4-1B3C4489ABA5}" destId="{115F4EEA-89B6-4422-BA0F-46E33E9CAA59}" srcOrd="0" destOrd="0" presId="urn:microsoft.com/office/officeart/2005/8/layout/cycle4"/>
    <dgm:cxn modelId="{BAE9D957-5F1D-46B2-B85D-04C002EA7274}" srcId="{CD5C1F02-825A-4F0B-A49A-371265607D24}" destId="{86F9DBDE-6576-4F19-B1A6-965E7AAFFAC9}" srcOrd="1" destOrd="0" parTransId="{953ACBD6-246B-431B-A64A-68DD60B0DDB3}" sibTransId="{27D04F4B-11A7-4DD1-BD83-A525C6DA653E}"/>
    <dgm:cxn modelId="{4D9F2905-E55E-486E-B1BD-6024EAD58AC0}" srcId="{06C8B899-9B92-4F80-9701-6D86C420630B}" destId="{327F632C-CC6B-42AC-95E4-1B3C4489ABA5}" srcOrd="0" destOrd="0" parTransId="{3036D9D1-EF23-4DB8-A6AF-367B9F9201F9}" sibTransId="{AFCD32F0-39FA-4B45-BBB2-5CB9C2F34FDB}"/>
    <dgm:cxn modelId="{56AFA929-00A6-4968-B166-8FE6D6E36344}" srcId="{86F9DBDE-6576-4F19-B1A6-965E7AAFFAC9}" destId="{9A747B7B-EDCF-4949-8862-B581D3C2C4AE}" srcOrd="0" destOrd="0" parTransId="{CE98492C-EE48-46BC-BBB4-030DEBAC9306}" sibTransId="{FEA76E8C-6FDB-496D-B6C1-C428FB715D4D}"/>
    <dgm:cxn modelId="{32ED687C-90C4-4ECA-B1C4-2B307A7FE566}" type="presOf" srcId="{9A747B7B-EDCF-4949-8862-B581D3C2C4AE}" destId="{522D9194-F2C4-4533-A37C-873AF39B17AC}" srcOrd="0" destOrd="0" presId="urn:microsoft.com/office/officeart/2005/8/layout/cycle4"/>
    <dgm:cxn modelId="{46AF245A-3F06-4387-9E71-04F13C4AED7A}" srcId="{CD5C1F02-825A-4F0B-A49A-371265607D24}" destId="{5B4C94FC-9F9F-4195-A349-81EF1F0A52C2}" srcOrd="0" destOrd="0" parTransId="{E1E1800D-66F8-425D-A80E-0BBDA8E55824}" sibTransId="{FE16E686-A2C1-414F-9AD6-A8D002940445}"/>
    <dgm:cxn modelId="{3DA43BE1-F05D-4D60-B38B-1B27AA3EF249}" type="presOf" srcId="{21CD84DF-CE85-442D-8B00-8A08CF3B2B29}" destId="{E5D52481-D546-4701-912C-4FD322D8911B}" srcOrd="1" destOrd="0" presId="urn:microsoft.com/office/officeart/2005/8/layout/cycle4"/>
    <dgm:cxn modelId="{54D5A3EE-D881-40E3-B0A6-FCC77019743D}" type="presOf" srcId="{9A747B7B-EDCF-4949-8862-B581D3C2C4AE}" destId="{6FC09776-51AD-4205-9B9F-57C814FB5193}" srcOrd="1" destOrd="0" presId="urn:microsoft.com/office/officeart/2005/8/layout/cycle4"/>
    <dgm:cxn modelId="{72B4C5BC-274F-403C-A4D8-9B6A359D1EA8}" type="presOf" srcId="{06C8B899-9B92-4F80-9701-6D86C420630B}" destId="{A29D933F-9C73-43FF-A8A6-D87566A25FC5}" srcOrd="0" destOrd="0" presId="urn:microsoft.com/office/officeart/2005/8/layout/cycle4"/>
    <dgm:cxn modelId="{C03D3980-5992-4C4E-A9E0-3BA235F78975}" type="presOf" srcId="{83CD0F2B-BD60-4F36-A34B-C50E94E25CDE}" destId="{B99A6B0C-A478-4BCE-A4AE-39CD526053B3}" srcOrd="1" destOrd="0" presId="urn:microsoft.com/office/officeart/2005/8/layout/cycle4"/>
    <dgm:cxn modelId="{CAC9F30C-8309-4023-9B5F-C9B2E7A96A73}" srcId="{CD5C1F02-825A-4F0B-A49A-371265607D24}" destId="{A2DFDB48-F3EF-4E9C-8457-2FA1A0305745}" srcOrd="2" destOrd="0" parTransId="{08B84CC1-59D7-46EE-B450-5B1B2F682527}" sibTransId="{D93D10F5-EABC-44C4-9C88-29382E1A3A0E}"/>
    <dgm:cxn modelId="{5DA5BB35-0390-4557-A20C-2A56F0CE40AB}" type="presOf" srcId="{CD5C1F02-825A-4F0B-A49A-371265607D24}" destId="{AAA8972B-850C-4F12-B143-092C212D813D}" srcOrd="0" destOrd="0" presId="urn:microsoft.com/office/officeart/2005/8/layout/cycle4"/>
    <dgm:cxn modelId="{A85247A0-E7B0-4DCA-AD4D-6E050B8DE4D6}" srcId="{5B4C94FC-9F9F-4195-A349-81EF1F0A52C2}" destId="{21CD84DF-CE85-442D-8B00-8A08CF3B2B29}" srcOrd="0" destOrd="0" parTransId="{490C8006-3834-472B-B1D1-85FC6519E1A8}" sibTransId="{0CE4DAC1-100A-4066-B4E2-F2DCCFEFD0C2}"/>
    <dgm:cxn modelId="{B3EEAC6C-02FC-4CC8-9F52-292D4B39AACB}" type="presOf" srcId="{21CD84DF-CE85-442D-8B00-8A08CF3B2B29}" destId="{A9B511C0-BBB4-4AFC-B91E-8F5715757D28}" srcOrd="0" destOrd="0" presId="urn:microsoft.com/office/officeart/2005/8/layout/cycle4"/>
    <dgm:cxn modelId="{769F9192-52F8-44DE-A531-E7948725BF9E}" type="presOf" srcId="{86F9DBDE-6576-4F19-B1A6-965E7AAFFAC9}" destId="{906A0D2D-9446-4645-894B-D704BDB8D072}" srcOrd="0" destOrd="0" presId="urn:microsoft.com/office/officeart/2005/8/layout/cycle4"/>
    <dgm:cxn modelId="{DEB8FB84-653C-4514-8E35-51F327E0B6B9}" type="presParOf" srcId="{AAA8972B-850C-4F12-B143-092C212D813D}" destId="{B57E94E1-E686-4679-A1B5-7EA894AFDC38}" srcOrd="0" destOrd="0" presId="urn:microsoft.com/office/officeart/2005/8/layout/cycle4"/>
    <dgm:cxn modelId="{F068A689-9820-4CDF-809C-0D4227D9B060}" type="presParOf" srcId="{B57E94E1-E686-4679-A1B5-7EA894AFDC38}" destId="{6090E241-277E-48DF-9FC9-FD56BC9D3707}" srcOrd="0" destOrd="0" presId="urn:microsoft.com/office/officeart/2005/8/layout/cycle4"/>
    <dgm:cxn modelId="{D2F701EC-426B-4A43-B035-0D0C005D8FCB}" type="presParOf" srcId="{6090E241-277E-48DF-9FC9-FD56BC9D3707}" destId="{A9B511C0-BBB4-4AFC-B91E-8F5715757D28}" srcOrd="0" destOrd="0" presId="urn:microsoft.com/office/officeart/2005/8/layout/cycle4"/>
    <dgm:cxn modelId="{10C9EF60-B1FC-4018-8752-B5B9FB5F70CC}" type="presParOf" srcId="{6090E241-277E-48DF-9FC9-FD56BC9D3707}" destId="{E5D52481-D546-4701-912C-4FD322D8911B}" srcOrd="1" destOrd="0" presId="urn:microsoft.com/office/officeart/2005/8/layout/cycle4"/>
    <dgm:cxn modelId="{88B0B11E-AC06-4006-B336-A702A6A2FD1E}" type="presParOf" srcId="{B57E94E1-E686-4679-A1B5-7EA894AFDC38}" destId="{E72BE2FE-4525-46D0-90E7-A86D6A492965}" srcOrd="1" destOrd="0" presId="urn:microsoft.com/office/officeart/2005/8/layout/cycle4"/>
    <dgm:cxn modelId="{20CB2507-44E4-49BD-8848-1A82A6B83B67}" type="presParOf" srcId="{E72BE2FE-4525-46D0-90E7-A86D6A492965}" destId="{522D9194-F2C4-4533-A37C-873AF39B17AC}" srcOrd="0" destOrd="0" presId="urn:microsoft.com/office/officeart/2005/8/layout/cycle4"/>
    <dgm:cxn modelId="{0C68C4FA-8BB2-4486-A3A5-E09FE637A74A}" type="presParOf" srcId="{E72BE2FE-4525-46D0-90E7-A86D6A492965}" destId="{6FC09776-51AD-4205-9B9F-57C814FB5193}" srcOrd="1" destOrd="0" presId="urn:microsoft.com/office/officeart/2005/8/layout/cycle4"/>
    <dgm:cxn modelId="{229DA111-49F0-4DCE-8139-F4B37F97A2DC}" type="presParOf" srcId="{B57E94E1-E686-4679-A1B5-7EA894AFDC38}" destId="{289BAFDA-8E4F-4DC6-A3F9-F898081BD7F7}" srcOrd="2" destOrd="0" presId="urn:microsoft.com/office/officeart/2005/8/layout/cycle4"/>
    <dgm:cxn modelId="{7995B8AA-2F38-4BEB-B072-C1F93B7BE5D7}" type="presParOf" srcId="{289BAFDA-8E4F-4DC6-A3F9-F898081BD7F7}" destId="{2AD229FF-FB16-4EEB-A136-0B6251110BF0}" srcOrd="0" destOrd="0" presId="urn:microsoft.com/office/officeart/2005/8/layout/cycle4"/>
    <dgm:cxn modelId="{DFF38080-3A06-4B96-A0FE-306E16B58B44}" type="presParOf" srcId="{289BAFDA-8E4F-4DC6-A3F9-F898081BD7F7}" destId="{B99A6B0C-A478-4BCE-A4AE-39CD526053B3}" srcOrd="1" destOrd="0" presId="urn:microsoft.com/office/officeart/2005/8/layout/cycle4"/>
    <dgm:cxn modelId="{8676ACBE-0D6B-4B91-A0AB-555B465F97C4}" type="presParOf" srcId="{B57E94E1-E686-4679-A1B5-7EA894AFDC38}" destId="{C439ADEF-5707-4B25-B548-52AFAEF44AD7}" srcOrd="3" destOrd="0" presId="urn:microsoft.com/office/officeart/2005/8/layout/cycle4"/>
    <dgm:cxn modelId="{C3B3D57C-9C8C-4218-BBEF-6E6E3289DA82}" type="presParOf" srcId="{C439ADEF-5707-4B25-B548-52AFAEF44AD7}" destId="{115F4EEA-89B6-4422-BA0F-46E33E9CAA59}" srcOrd="0" destOrd="0" presId="urn:microsoft.com/office/officeart/2005/8/layout/cycle4"/>
    <dgm:cxn modelId="{5DCBAA7B-67E5-480C-9BC2-232BBBA6DE7C}" type="presParOf" srcId="{C439ADEF-5707-4B25-B548-52AFAEF44AD7}" destId="{CEEA7497-C36A-4B78-999A-C9AA84AC339C}" srcOrd="1" destOrd="0" presId="urn:microsoft.com/office/officeart/2005/8/layout/cycle4"/>
    <dgm:cxn modelId="{C73BA1B4-7F9A-453E-B01D-FB76AD23FD3B}" type="presParOf" srcId="{B57E94E1-E686-4679-A1B5-7EA894AFDC38}" destId="{4E7C19C5-F702-4AEC-B177-9717E829A0C1}" srcOrd="4" destOrd="0" presId="urn:microsoft.com/office/officeart/2005/8/layout/cycle4"/>
    <dgm:cxn modelId="{BF2F38B0-9C12-4DA1-8A59-F834979E394E}" type="presParOf" srcId="{AAA8972B-850C-4F12-B143-092C212D813D}" destId="{A7962538-206D-431E-A3F3-91B780456D1A}" srcOrd="1" destOrd="0" presId="urn:microsoft.com/office/officeart/2005/8/layout/cycle4"/>
    <dgm:cxn modelId="{B66809DF-EFEE-4DAF-8E07-454F6A319DA0}" type="presParOf" srcId="{A7962538-206D-431E-A3F3-91B780456D1A}" destId="{0648FF86-060A-49D3-A955-1CC15DE1E91F}" srcOrd="0" destOrd="0" presId="urn:microsoft.com/office/officeart/2005/8/layout/cycle4"/>
    <dgm:cxn modelId="{4C3D0442-8AFF-4B46-AA68-1F6330A8E3A8}" type="presParOf" srcId="{A7962538-206D-431E-A3F3-91B780456D1A}" destId="{906A0D2D-9446-4645-894B-D704BDB8D072}" srcOrd="1" destOrd="0" presId="urn:microsoft.com/office/officeart/2005/8/layout/cycle4"/>
    <dgm:cxn modelId="{BD39E275-2349-4184-BC50-2712D00CE065}" type="presParOf" srcId="{A7962538-206D-431E-A3F3-91B780456D1A}" destId="{A7779D7C-9171-4D1C-91AE-C22A23B5531E}" srcOrd="2" destOrd="0" presId="urn:microsoft.com/office/officeart/2005/8/layout/cycle4"/>
    <dgm:cxn modelId="{A72B7347-6C5F-467A-BD33-8BDF3EB79E4D}" type="presParOf" srcId="{A7962538-206D-431E-A3F3-91B780456D1A}" destId="{A29D933F-9C73-43FF-A8A6-D87566A25FC5}" srcOrd="3" destOrd="0" presId="urn:microsoft.com/office/officeart/2005/8/layout/cycle4"/>
    <dgm:cxn modelId="{9B5A355C-7F19-47FA-A873-0F364FFFFC43}" type="presParOf" srcId="{A7962538-206D-431E-A3F3-91B780456D1A}" destId="{A4B674A2-F8EB-4387-BD0E-11CE3D44C86D}" srcOrd="4" destOrd="0" presId="urn:microsoft.com/office/officeart/2005/8/layout/cycle4"/>
    <dgm:cxn modelId="{2D962FA2-1398-4B9E-8116-E5154D5ED423}" type="presParOf" srcId="{AAA8972B-850C-4F12-B143-092C212D813D}" destId="{07553589-D880-40E1-98CD-AB1659AF9B8A}" srcOrd="2" destOrd="0" presId="urn:microsoft.com/office/officeart/2005/8/layout/cycle4"/>
    <dgm:cxn modelId="{267175A2-D39B-4BE0-AFEF-C6C91D3F98BE}" type="presParOf" srcId="{AAA8972B-850C-4F12-B143-092C212D813D}" destId="{E6B6298D-19BD-48D6-B338-EC2105740301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9E1FE6-A3CE-4525-9462-A28332868638}">
      <dsp:nvSpPr>
        <dsp:cNvPr id="0" name=""/>
        <dsp:cNvSpPr/>
      </dsp:nvSpPr>
      <dsp:spPr>
        <a:xfrm>
          <a:off x="2797968" y="54867"/>
          <a:ext cx="2633662" cy="2633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Therapy</a:t>
          </a:r>
          <a:endParaRPr lang="en-GB" sz="2800" kern="1200" dirty="0"/>
        </a:p>
      </dsp:txBody>
      <dsp:txXfrm>
        <a:off x="3149123" y="515758"/>
        <a:ext cx="1931352" cy="1185147"/>
      </dsp:txXfrm>
    </dsp:sp>
    <dsp:sp modelId="{CADBB072-CB99-4B95-904C-680AFB727520}">
      <dsp:nvSpPr>
        <dsp:cNvPr id="0" name=""/>
        <dsp:cNvSpPr/>
      </dsp:nvSpPr>
      <dsp:spPr>
        <a:xfrm>
          <a:off x="3748282" y="1700906"/>
          <a:ext cx="2633662" cy="2633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Research</a:t>
          </a:r>
          <a:endParaRPr lang="en-GB" sz="2800" kern="1200" dirty="0"/>
        </a:p>
      </dsp:txBody>
      <dsp:txXfrm>
        <a:off x="4553743" y="2381269"/>
        <a:ext cx="1580197" cy="1448514"/>
      </dsp:txXfrm>
    </dsp:sp>
    <dsp:sp modelId="{803B7364-E647-47EA-836C-F7A6E19BE078}">
      <dsp:nvSpPr>
        <dsp:cNvPr id="0" name=""/>
        <dsp:cNvSpPr/>
      </dsp:nvSpPr>
      <dsp:spPr>
        <a:xfrm>
          <a:off x="1847655" y="1700906"/>
          <a:ext cx="2633662" cy="2633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Education &amp; Training</a:t>
          </a:r>
          <a:endParaRPr lang="en-GB" sz="2800" kern="1200" dirty="0"/>
        </a:p>
      </dsp:txBody>
      <dsp:txXfrm>
        <a:off x="2095658" y="2381269"/>
        <a:ext cx="1580197" cy="14485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0E2A2-A103-40DC-BF7D-8226A4E66C89}">
      <dsp:nvSpPr>
        <dsp:cNvPr id="0" name=""/>
        <dsp:cNvSpPr/>
      </dsp:nvSpPr>
      <dsp:spPr>
        <a:xfrm>
          <a:off x="3451770" y="386"/>
          <a:ext cx="1326058" cy="13260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Clinical practice</a:t>
          </a:r>
          <a:endParaRPr lang="en-GB" sz="1400" kern="1200" dirty="0"/>
        </a:p>
      </dsp:txBody>
      <dsp:txXfrm>
        <a:off x="3645967" y="194583"/>
        <a:ext cx="937664" cy="937664"/>
      </dsp:txXfrm>
    </dsp:sp>
    <dsp:sp modelId="{04C8876A-BD96-47DE-B56E-68D74BCE545B}">
      <dsp:nvSpPr>
        <dsp:cNvPr id="0" name=""/>
        <dsp:cNvSpPr/>
      </dsp:nvSpPr>
      <dsp:spPr>
        <a:xfrm rot="2160000">
          <a:off x="4500747" y="834470"/>
          <a:ext cx="351995" cy="4475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4510831" y="892945"/>
        <a:ext cx="246397" cy="268526"/>
      </dsp:txXfrm>
    </dsp:sp>
    <dsp:sp modelId="{EF20E979-3FDA-4C3D-9376-2B8647CCA445}">
      <dsp:nvSpPr>
        <dsp:cNvPr id="0" name=""/>
        <dsp:cNvSpPr/>
      </dsp:nvSpPr>
      <dsp:spPr>
        <a:xfrm>
          <a:off x="5061877" y="1170197"/>
          <a:ext cx="1326058" cy="13260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Research</a:t>
          </a:r>
          <a:endParaRPr lang="en-GB" sz="1400" kern="1200" dirty="0"/>
        </a:p>
      </dsp:txBody>
      <dsp:txXfrm>
        <a:off x="5256074" y="1364394"/>
        <a:ext cx="937664" cy="937664"/>
      </dsp:txXfrm>
    </dsp:sp>
    <dsp:sp modelId="{8DB20B9F-C59F-4D94-8BB3-39982E24F91D}">
      <dsp:nvSpPr>
        <dsp:cNvPr id="0" name=""/>
        <dsp:cNvSpPr/>
      </dsp:nvSpPr>
      <dsp:spPr>
        <a:xfrm rot="6480000">
          <a:off x="5244484" y="2546377"/>
          <a:ext cx="351995" cy="4475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10800000">
        <a:off x="5313599" y="2585671"/>
        <a:ext cx="246397" cy="268526"/>
      </dsp:txXfrm>
    </dsp:sp>
    <dsp:sp modelId="{4B9D9246-B280-4336-8408-B742513A68D1}">
      <dsp:nvSpPr>
        <dsp:cNvPr id="0" name=""/>
        <dsp:cNvSpPr/>
      </dsp:nvSpPr>
      <dsp:spPr>
        <a:xfrm>
          <a:off x="4446871" y="3062991"/>
          <a:ext cx="1326058" cy="13260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Workshops</a:t>
          </a:r>
          <a:endParaRPr lang="en-GB" sz="1400" kern="1200" dirty="0"/>
        </a:p>
      </dsp:txBody>
      <dsp:txXfrm>
        <a:off x="4641068" y="3257188"/>
        <a:ext cx="937664" cy="937664"/>
      </dsp:txXfrm>
    </dsp:sp>
    <dsp:sp modelId="{A3711871-DD1B-4567-9E67-2D21759729C1}">
      <dsp:nvSpPr>
        <dsp:cNvPr id="0" name=""/>
        <dsp:cNvSpPr/>
      </dsp:nvSpPr>
      <dsp:spPr>
        <a:xfrm rot="10800000">
          <a:off x="3948764" y="3502248"/>
          <a:ext cx="351995" cy="4475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10800000">
        <a:off x="4054362" y="3591757"/>
        <a:ext cx="246397" cy="268526"/>
      </dsp:txXfrm>
    </dsp:sp>
    <dsp:sp modelId="{BF2FEB08-1B8F-4C32-8624-4624D3A01B0E}">
      <dsp:nvSpPr>
        <dsp:cNvPr id="0" name=""/>
        <dsp:cNvSpPr/>
      </dsp:nvSpPr>
      <dsp:spPr>
        <a:xfrm>
          <a:off x="2456669" y="3062991"/>
          <a:ext cx="1326058" cy="13260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Education</a:t>
          </a:r>
          <a:endParaRPr lang="en-GB" sz="1400" kern="1200" dirty="0"/>
        </a:p>
      </dsp:txBody>
      <dsp:txXfrm>
        <a:off x="2650866" y="3257188"/>
        <a:ext cx="937664" cy="937664"/>
      </dsp:txXfrm>
    </dsp:sp>
    <dsp:sp modelId="{539B2A4E-2D05-4F71-AD50-7F658C6977A4}">
      <dsp:nvSpPr>
        <dsp:cNvPr id="0" name=""/>
        <dsp:cNvSpPr/>
      </dsp:nvSpPr>
      <dsp:spPr>
        <a:xfrm rot="15120000">
          <a:off x="2639276" y="2565326"/>
          <a:ext cx="351995" cy="4475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10800000">
        <a:off x="2708391" y="2705050"/>
        <a:ext cx="246397" cy="268526"/>
      </dsp:txXfrm>
    </dsp:sp>
    <dsp:sp modelId="{E0A9EEB6-CF30-4692-AF09-1D0B362A850C}">
      <dsp:nvSpPr>
        <dsp:cNvPr id="0" name=""/>
        <dsp:cNvSpPr/>
      </dsp:nvSpPr>
      <dsp:spPr>
        <a:xfrm>
          <a:off x="1841663" y="1170197"/>
          <a:ext cx="1326058" cy="13260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Training</a:t>
          </a:r>
          <a:endParaRPr lang="en-GB" sz="1400" kern="1200" dirty="0"/>
        </a:p>
      </dsp:txBody>
      <dsp:txXfrm>
        <a:off x="2035860" y="1364394"/>
        <a:ext cx="937664" cy="937664"/>
      </dsp:txXfrm>
    </dsp:sp>
    <dsp:sp modelId="{41FF2E54-B35D-43D5-BB56-5F5AD8DCF513}">
      <dsp:nvSpPr>
        <dsp:cNvPr id="0" name=""/>
        <dsp:cNvSpPr/>
      </dsp:nvSpPr>
      <dsp:spPr>
        <a:xfrm rot="19440000">
          <a:off x="3125689" y="1030404"/>
          <a:ext cx="351995" cy="4475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135773" y="1150947"/>
        <a:ext cx="246397" cy="2685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229FF-FB16-4EEB-A136-0B6251110BF0}">
      <dsp:nvSpPr>
        <dsp:cNvPr id="0" name=""/>
        <dsp:cNvSpPr/>
      </dsp:nvSpPr>
      <dsp:spPr>
        <a:xfrm>
          <a:off x="4799552" y="2984817"/>
          <a:ext cx="2168381" cy="1404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Therapist</a:t>
          </a:r>
          <a:endParaRPr lang="en-GB" sz="1700" kern="1200" dirty="0"/>
        </a:p>
      </dsp:txBody>
      <dsp:txXfrm>
        <a:off x="5480921" y="3366827"/>
        <a:ext cx="1456157" cy="991754"/>
      </dsp:txXfrm>
    </dsp:sp>
    <dsp:sp modelId="{115F4EEA-89B6-4422-BA0F-46E33E9CAA59}">
      <dsp:nvSpPr>
        <dsp:cNvPr id="0" name=""/>
        <dsp:cNvSpPr/>
      </dsp:nvSpPr>
      <dsp:spPr>
        <a:xfrm>
          <a:off x="1261665" y="2984817"/>
          <a:ext cx="2168381" cy="1404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Psychiatrist</a:t>
          </a:r>
          <a:endParaRPr lang="en-GB" sz="1700" kern="1200" dirty="0"/>
        </a:p>
      </dsp:txBody>
      <dsp:txXfrm>
        <a:off x="1292520" y="3366827"/>
        <a:ext cx="1456157" cy="991754"/>
      </dsp:txXfrm>
    </dsp:sp>
    <dsp:sp modelId="{522D9194-F2C4-4533-A37C-873AF39B17AC}">
      <dsp:nvSpPr>
        <dsp:cNvPr id="0" name=""/>
        <dsp:cNvSpPr/>
      </dsp:nvSpPr>
      <dsp:spPr>
        <a:xfrm>
          <a:off x="4799552" y="0"/>
          <a:ext cx="2168381" cy="1404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Church</a:t>
          </a:r>
          <a:endParaRPr lang="en-GB" sz="1700" kern="1200" dirty="0"/>
        </a:p>
      </dsp:txBody>
      <dsp:txXfrm>
        <a:off x="5480921" y="30855"/>
        <a:ext cx="1456157" cy="991754"/>
      </dsp:txXfrm>
    </dsp:sp>
    <dsp:sp modelId="{A9B511C0-BBB4-4AFC-B91E-8F5715757D28}">
      <dsp:nvSpPr>
        <dsp:cNvPr id="0" name=""/>
        <dsp:cNvSpPr/>
      </dsp:nvSpPr>
      <dsp:spPr>
        <a:xfrm>
          <a:off x="1261665" y="0"/>
          <a:ext cx="2168381" cy="1404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Clinic</a:t>
          </a:r>
          <a:endParaRPr lang="en-GB" sz="1700" kern="1200" dirty="0"/>
        </a:p>
      </dsp:txBody>
      <dsp:txXfrm>
        <a:off x="1292520" y="30855"/>
        <a:ext cx="1456157" cy="991754"/>
      </dsp:txXfrm>
    </dsp:sp>
    <dsp:sp modelId="{0648FF86-060A-49D3-A955-1CC15DE1E91F}">
      <dsp:nvSpPr>
        <dsp:cNvPr id="0" name=""/>
        <dsp:cNvSpPr/>
      </dsp:nvSpPr>
      <dsp:spPr>
        <a:xfrm>
          <a:off x="2170279" y="250197"/>
          <a:ext cx="1900626" cy="190062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Data file</a:t>
          </a:r>
          <a:endParaRPr lang="en-GB" sz="3100" kern="1200" dirty="0"/>
        </a:p>
      </dsp:txBody>
      <dsp:txXfrm>
        <a:off x="2726959" y="806877"/>
        <a:ext cx="1343946" cy="1343946"/>
      </dsp:txXfrm>
    </dsp:sp>
    <dsp:sp modelId="{906A0D2D-9446-4645-894B-D704BDB8D072}">
      <dsp:nvSpPr>
        <dsp:cNvPr id="0" name=""/>
        <dsp:cNvSpPr/>
      </dsp:nvSpPr>
      <dsp:spPr>
        <a:xfrm rot="5400000">
          <a:off x="4158694" y="250197"/>
          <a:ext cx="1900626" cy="190062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Data file</a:t>
          </a:r>
          <a:endParaRPr lang="en-GB" sz="3100" kern="1200" dirty="0"/>
        </a:p>
      </dsp:txBody>
      <dsp:txXfrm rot="-5400000">
        <a:off x="4158694" y="806877"/>
        <a:ext cx="1343946" cy="1343946"/>
      </dsp:txXfrm>
    </dsp:sp>
    <dsp:sp modelId="{A7779D7C-9171-4D1C-91AE-C22A23B5531E}">
      <dsp:nvSpPr>
        <dsp:cNvPr id="0" name=""/>
        <dsp:cNvSpPr/>
      </dsp:nvSpPr>
      <dsp:spPr>
        <a:xfrm rot="10800000">
          <a:off x="4158694" y="2238612"/>
          <a:ext cx="1900626" cy="190062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Data file</a:t>
          </a:r>
          <a:endParaRPr lang="en-GB" sz="3100" kern="1200" dirty="0"/>
        </a:p>
      </dsp:txBody>
      <dsp:txXfrm rot="10800000">
        <a:off x="4158694" y="2238612"/>
        <a:ext cx="1343946" cy="1343946"/>
      </dsp:txXfrm>
    </dsp:sp>
    <dsp:sp modelId="{A29D933F-9C73-43FF-A8A6-D87566A25FC5}">
      <dsp:nvSpPr>
        <dsp:cNvPr id="0" name=""/>
        <dsp:cNvSpPr/>
      </dsp:nvSpPr>
      <dsp:spPr>
        <a:xfrm rot="16200000">
          <a:off x="2170279" y="2238612"/>
          <a:ext cx="1900626" cy="190062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Data file</a:t>
          </a:r>
          <a:endParaRPr lang="en-GB" sz="3100" kern="1200" dirty="0"/>
        </a:p>
      </dsp:txBody>
      <dsp:txXfrm rot="5400000">
        <a:off x="2726959" y="2238612"/>
        <a:ext cx="1343946" cy="1343946"/>
      </dsp:txXfrm>
    </dsp:sp>
    <dsp:sp modelId="{07553589-D880-40E1-98CD-AB1659AF9B8A}">
      <dsp:nvSpPr>
        <dsp:cNvPr id="0" name=""/>
        <dsp:cNvSpPr/>
      </dsp:nvSpPr>
      <dsp:spPr>
        <a:xfrm>
          <a:off x="3786689" y="1799669"/>
          <a:ext cx="656220" cy="5706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B6298D-19BD-48D6-B338-EC2105740301}">
      <dsp:nvSpPr>
        <dsp:cNvPr id="0" name=""/>
        <dsp:cNvSpPr/>
      </dsp:nvSpPr>
      <dsp:spPr>
        <a:xfrm rot="10800000">
          <a:off x="3786689" y="2019141"/>
          <a:ext cx="656220" cy="5706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1F55C-1E7B-4A93-BD50-9CA91371C9C1}" type="datetimeFigureOut">
              <a:rPr lang="en-GB" smtClean="0"/>
              <a:t>02/01/2015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0CD16-F9CF-484C-87E4-35F6CA786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204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0CD16-F9CF-484C-87E4-35F6CA7866A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548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B802-4C9B-43B4-977E-8F67E6027186}" type="datetimeFigureOut">
              <a:rPr lang="en-GB" smtClean="0"/>
              <a:t>02/01/2015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72F2-FF8D-4C85-A016-D1899548A77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B802-4C9B-43B4-977E-8F67E6027186}" type="datetimeFigureOut">
              <a:rPr lang="en-GB" smtClean="0"/>
              <a:t>02/01/2015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72F2-FF8D-4C85-A016-D1899548A7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B802-4C9B-43B4-977E-8F67E6027186}" type="datetimeFigureOut">
              <a:rPr lang="en-GB" smtClean="0"/>
              <a:t>02/01/2015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72F2-FF8D-4C85-A016-D1899548A7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B802-4C9B-43B4-977E-8F67E6027186}" type="datetimeFigureOut">
              <a:rPr lang="en-GB" smtClean="0"/>
              <a:t>02/01/2015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72F2-FF8D-4C85-A016-D1899548A7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B802-4C9B-43B4-977E-8F67E6027186}" type="datetimeFigureOut">
              <a:rPr lang="en-GB" smtClean="0"/>
              <a:t>02/01/2015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72F2-FF8D-4C85-A016-D1899548A77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B802-4C9B-43B4-977E-8F67E6027186}" type="datetimeFigureOut">
              <a:rPr lang="en-GB" smtClean="0"/>
              <a:t>02/01/2015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72F2-FF8D-4C85-A016-D1899548A7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B802-4C9B-43B4-977E-8F67E6027186}" type="datetimeFigureOut">
              <a:rPr lang="en-GB" smtClean="0"/>
              <a:t>02/01/2015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72F2-FF8D-4C85-A016-D1899548A7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B802-4C9B-43B4-977E-8F67E6027186}" type="datetimeFigureOut">
              <a:rPr lang="en-GB" smtClean="0"/>
              <a:t>02/01/2015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72F2-FF8D-4C85-A016-D1899548A7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B802-4C9B-43B4-977E-8F67E6027186}" type="datetimeFigureOut">
              <a:rPr lang="en-GB" smtClean="0"/>
              <a:t>02/01/2015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72F2-FF8D-4C85-A016-D1899548A7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B802-4C9B-43B4-977E-8F67E6027186}" type="datetimeFigureOut">
              <a:rPr lang="en-GB" smtClean="0"/>
              <a:t>02/01/2015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72F2-FF8D-4C85-A016-D1899548A7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B802-4C9B-43B4-977E-8F67E6027186}" type="datetimeFigureOut">
              <a:rPr lang="en-GB" smtClean="0"/>
              <a:t>02/01/2015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C972F2-FF8D-4C85-A016-D1899548A77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B6B802-4C9B-43B4-977E-8F67E6027186}" type="datetimeFigureOut">
              <a:rPr lang="en-GB" smtClean="0"/>
              <a:t>02/01/2015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C972F2-FF8D-4C85-A016-D1899548A777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palmert55@gmail.com" TargetMode="External"/><Relationship Id="rId2" Type="http://schemas.openxmlformats.org/officeDocument/2006/relationships/hyperlink" Target="http://www.tjpalmer.org/research/research-proposal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news/action-plan-to-stop-child-abuse-in-the-name-of-faith-or-belief" TargetMode="External"/><Relationship Id="rId2" Type="http://schemas.openxmlformats.org/officeDocument/2006/relationships/hyperlink" Target="http://www.eleanorstobart.co.uk/recent-publication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cs.org.uk/" TargetMode="External"/><Relationship Id="rId2" Type="http://schemas.openxmlformats.org/officeDocument/2006/relationships/hyperlink" Target="http://www.afruc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cpas.co.uk/" TargetMode="External"/><Relationship Id="rId5" Type="http://schemas.openxmlformats.org/officeDocument/2006/relationships/hyperlink" Target="http://cfab.org.uk/" TargetMode="External"/><Relationship Id="rId4" Type="http://schemas.openxmlformats.org/officeDocument/2006/relationships/hyperlink" Target="http://www.caada.org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gov.uk/" TargetMode="External"/><Relationship Id="rId2" Type="http://schemas.openxmlformats.org/officeDocument/2006/relationships/hyperlink" Target="http://www.cte.org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ntent.met.police.uk/Home" TargetMode="External"/><Relationship Id="rId5" Type="http://schemas.openxmlformats.org/officeDocument/2006/relationships/hyperlink" Target="http://www.londonscb.gov.uk/culture_and_faith/" TargetMode="External"/><Relationship Id="rId4" Type="http://schemas.openxmlformats.org/officeDocument/2006/relationships/hyperlink" Target="http://www.homeoffice.gov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aceinternational.org.uk/" TargetMode="External"/><Relationship Id="rId2" Type="http://schemas.openxmlformats.org/officeDocument/2006/relationships/hyperlink" Target="http://www.nspcc.org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cf-uk.org/" TargetMode="External"/><Relationship Id="rId4" Type="http://schemas.openxmlformats.org/officeDocument/2006/relationships/hyperlink" Target="http://www.trustforlondon.org.uk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ndonscb.gov.uk/culture_and_faith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200" dirty="0" smtClean="0"/>
              <a:t>A Pragmatic </a:t>
            </a:r>
            <a:r>
              <a:rPr lang="en-GB" sz="3200" dirty="0"/>
              <a:t>A</a:t>
            </a:r>
            <a:r>
              <a:rPr lang="en-GB" sz="3200" dirty="0" smtClean="0"/>
              <a:t>pproach to the Integration of Education, Research and Clinical </a:t>
            </a:r>
            <a:r>
              <a:rPr lang="en-GB" sz="3200" dirty="0"/>
              <a:t>P</a:t>
            </a:r>
            <a:r>
              <a:rPr lang="en-GB" sz="3200" dirty="0" smtClean="0"/>
              <a:t>ractice in the Treatment of Spirit </a:t>
            </a:r>
            <a:r>
              <a:rPr lang="en-GB" sz="3200" dirty="0"/>
              <a:t>P</a:t>
            </a:r>
            <a:r>
              <a:rPr lang="en-GB" sz="3200" dirty="0" smtClean="0"/>
              <a:t>ossession</a:t>
            </a:r>
            <a:br>
              <a:rPr lang="en-GB" sz="3200" dirty="0" smtClean="0"/>
            </a:b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GB" dirty="0" smtClean="0"/>
              <a:t>Ethnic Health Initiative Conference</a:t>
            </a:r>
          </a:p>
          <a:p>
            <a:pPr algn="ctr"/>
            <a:r>
              <a:rPr lang="en-GB" dirty="0" smtClean="0"/>
              <a:t>Mental Health and Spirit Possession March 2015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Terence Palmer PhD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7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Can EHI Help?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53264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Join the membership of the Government’s working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Apply evidence-based best practice in the treatment of suspected spirit </a:t>
            </a:r>
            <a:r>
              <a:rPr lang="en-GB" dirty="0" smtClean="0"/>
              <a:t>possession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Identify trends and demographic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Raise </a:t>
            </a:r>
            <a:r>
              <a:rPr lang="en-GB" dirty="0"/>
              <a:t>awareness, education </a:t>
            </a:r>
            <a:r>
              <a:rPr lang="en-GB" dirty="0" smtClean="0"/>
              <a:t>&amp; training through workshops, seminars and conferences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8412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Integration for best practice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761647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28145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Pragmatic integration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760510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09256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Every patient/client is a person </a:t>
            </a:r>
            <a:r>
              <a:rPr lang="en-GB" b="1" dirty="0" smtClean="0"/>
              <a:t>and</a:t>
            </a:r>
            <a:r>
              <a:rPr lang="en-GB" dirty="0" smtClean="0"/>
              <a:t> a source of research data</a:t>
            </a:r>
          </a:p>
          <a:p>
            <a:r>
              <a:rPr lang="en-GB" dirty="0" smtClean="0"/>
              <a:t>Keep a record of:</a:t>
            </a:r>
          </a:p>
          <a:p>
            <a:pPr marL="582930" indent="-514350">
              <a:buFont typeface="+mj-lt"/>
              <a:buAutoNum type="arabicPeriod"/>
            </a:pPr>
            <a:r>
              <a:rPr lang="en-GB" dirty="0" smtClean="0"/>
              <a:t>Base-line data</a:t>
            </a:r>
          </a:p>
          <a:p>
            <a:pPr marL="582930" indent="-514350">
              <a:buFont typeface="+mj-lt"/>
              <a:buAutoNum type="arabicPeriod"/>
            </a:pPr>
            <a:r>
              <a:rPr lang="en-GB" dirty="0" smtClean="0"/>
              <a:t>Type of intervention</a:t>
            </a:r>
          </a:p>
          <a:p>
            <a:pPr marL="582930" indent="-514350">
              <a:buFont typeface="+mj-lt"/>
              <a:buAutoNum type="arabicPeriod"/>
            </a:pPr>
            <a:r>
              <a:rPr lang="en-GB" dirty="0" smtClean="0"/>
              <a:t>Post-intervention outcome</a:t>
            </a:r>
          </a:p>
          <a:p>
            <a:r>
              <a:rPr lang="en-GB" dirty="0" smtClean="0"/>
              <a:t>Is there a difference? Did it work?</a:t>
            </a:r>
          </a:p>
          <a:p>
            <a:r>
              <a:rPr lang="en-GB" dirty="0" smtClean="0"/>
              <a:t>Share the result with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4166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Base-line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Demographics</a:t>
            </a:r>
          </a:p>
          <a:p>
            <a:r>
              <a:rPr lang="en-GB" dirty="0" smtClean="0"/>
              <a:t>Age, gender, ethnicity, country of origin, religion</a:t>
            </a:r>
          </a:p>
          <a:p>
            <a:r>
              <a:rPr lang="en-GB" dirty="0" smtClean="0"/>
              <a:t>Family structure</a:t>
            </a:r>
            <a:endParaRPr lang="en-GB" dirty="0" smtClean="0"/>
          </a:p>
          <a:p>
            <a:r>
              <a:rPr lang="en-GB" dirty="0" smtClean="0"/>
              <a:t>Referral from</a:t>
            </a:r>
            <a:r>
              <a:rPr lang="en-GB" dirty="0" smtClean="0"/>
              <a:t>? Self, doctor, priest, family, social service</a:t>
            </a:r>
            <a:endParaRPr lang="en-GB" dirty="0" smtClean="0"/>
          </a:p>
          <a:p>
            <a:r>
              <a:rPr lang="en-GB" dirty="0" smtClean="0"/>
              <a:t>Medical/psychiatric </a:t>
            </a:r>
            <a:r>
              <a:rPr lang="en-GB" dirty="0" smtClean="0"/>
              <a:t>diagnosis</a:t>
            </a:r>
          </a:p>
          <a:p>
            <a:r>
              <a:rPr lang="en-GB" dirty="0" smtClean="0"/>
              <a:t>Psychometric test 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6600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Intervention classification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Religious (prayer, exorcism, deliverance)</a:t>
            </a:r>
          </a:p>
          <a:p>
            <a:r>
              <a:rPr lang="en-GB" dirty="0" smtClean="0"/>
              <a:t>Medical/psychiatric (pharmacology)</a:t>
            </a:r>
          </a:p>
          <a:p>
            <a:r>
              <a:rPr lang="en-GB" dirty="0" smtClean="0"/>
              <a:t>Psychodynamic (Freudian, Jungian,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r>
              <a:rPr lang="en-GB" dirty="0" smtClean="0"/>
              <a:t>CBT, RET</a:t>
            </a:r>
          </a:p>
          <a:p>
            <a:r>
              <a:rPr lang="en-GB" dirty="0" smtClean="0"/>
              <a:t>Mindfulness, hypnotherapy or NLP</a:t>
            </a:r>
          </a:p>
          <a:p>
            <a:r>
              <a:rPr lang="en-GB" dirty="0" smtClean="0"/>
              <a:t>Energy healing (laying on hands, Reiki)</a:t>
            </a:r>
          </a:p>
          <a:p>
            <a:r>
              <a:rPr lang="en-GB" dirty="0" smtClean="0"/>
              <a:t>Spirit release therapy (SRT)</a:t>
            </a:r>
          </a:p>
          <a:p>
            <a:r>
              <a:rPr lang="en-GB" dirty="0" smtClean="0"/>
              <a:t>Remote spirit release therapy (RSRT)</a:t>
            </a:r>
          </a:p>
          <a:p>
            <a:r>
              <a:rPr lang="en-GB" dirty="0" smtClean="0"/>
              <a:t>Spiritist methods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0647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Post-intervention outcome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Psychometric </a:t>
            </a:r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measure</a:t>
            </a:r>
          </a:p>
          <a:p>
            <a:r>
              <a:rPr lang="en-GB" dirty="0" smtClean="0"/>
              <a:t>Alleviation of symptoms</a:t>
            </a:r>
          </a:p>
          <a:p>
            <a:r>
              <a:rPr lang="en-GB" dirty="0" smtClean="0"/>
              <a:t>Quality of life</a:t>
            </a:r>
          </a:p>
          <a:p>
            <a:r>
              <a:rPr lang="en-GB" dirty="0" smtClean="0"/>
              <a:t>Number  and duration of </a:t>
            </a:r>
            <a:r>
              <a:rPr lang="en-GB" dirty="0" smtClean="0"/>
              <a:t>sessions</a:t>
            </a:r>
          </a:p>
          <a:p>
            <a:r>
              <a:rPr lang="en-GB" dirty="0" smtClean="0"/>
              <a:t>Uncovered cause</a:t>
            </a:r>
            <a:endParaRPr lang="en-GB" dirty="0" smtClean="0"/>
          </a:p>
          <a:p>
            <a:r>
              <a:rPr lang="en-GB" dirty="0" smtClean="0"/>
              <a:t>Follow-up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0155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participants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Local religious institutions</a:t>
            </a:r>
          </a:p>
          <a:p>
            <a:r>
              <a:rPr lang="en-GB" dirty="0" smtClean="0"/>
              <a:t>Therapy clinics</a:t>
            </a:r>
          </a:p>
          <a:p>
            <a:r>
              <a:rPr lang="en-GB" dirty="0" smtClean="0"/>
              <a:t>Independent practitioners</a:t>
            </a:r>
          </a:p>
          <a:p>
            <a:r>
              <a:rPr lang="en-GB" dirty="0" smtClean="0"/>
              <a:t>GPs &amp; psychiatrists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1012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collation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438678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452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Ethnic health initiative </a:t>
            </a:r>
            <a:r>
              <a:rPr lang="en-GB" dirty="0" smtClean="0"/>
              <a:t>co-ordinator –and:</a:t>
            </a:r>
            <a:endParaRPr lang="en-GB" dirty="0"/>
          </a:p>
          <a:p>
            <a:pPr marL="582930" indent="-514350">
              <a:buFont typeface="+mj-lt"/>
              <a:buAutoNum type="alphaLcParenR"/>
            </a:pPr>
            <a:r>
              <a:rPr lang="en-GB" dirty="0" smtClean="0"/>
              <a:t>University research department, or:</a:t>
            </a:r>
          </a:p>
          <a:p>
            <a:pPr marL="582930" indent="-514350">
              <a:buFont typeface="+mj-lt"/>
              <a:buAutoNum type="alphaLcParenR"/>
            </a:pPr>
            <a:r>
              <a:rPr lang="en-GB" dirty="0" smtClean="0"/>
              <a:t>Psychiatric institution, or:</a:t>
            </a:r>
          </a:p>
          <a:p>
            <a:pPr marL="582930" indent="-514350">
              <a:buFont typeface="+mj-lt"/>
              <a:buAutoNum type="alphaLcParenR"/>
            </a:pPr>
            <a:r>
              <a:rPr lang="en-GB" dirty="0" smtClean="0"/>
              <a:t>Medical school</a:t>
            </a:r>
          </a:p>
        </p:txBody>
      </p:sp>
    </p:spTree>
    <p:extLst>
      <p:ext uri="{BB962C8B-B14F-4D97-AF65-F5344CB8AC3E}">
        <p14:creationId xmlns:p14="http://schemas.microsoft.com/office/powerpoint/2010/main" val="13794692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Imperatives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Protection of children from abuse and misguided faith</a:t>
            </a:r>
          </a:p>
          <a:p>
            <a:r>
              <a:rPr lang="en-GB" dirty="0" smtClean="0"/>
              <a:t>Protection from charlatans and exploiters of all vulnerable sufferers of spirit possession</a:t>
            </a:r>
          </a:p>
          <a:p>
            <a:r>
              <a:rPr lang="en-GB" dirty="0" smtClean="0"/>
              <a:t>Application of appropriate methods of intervention</a:t>
            </a:r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Identify best practice (research)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Teach best practice (education and training)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Apply best practice (clinical intervention</a:t>
            </a:r>
            <a:r>
              <a:rPr lang="en-GB" dirty="0"/>
              <a:t>)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Register </a:t>
            </a:r>
            <a:r>
              <a:rPr lang="en-GB" dirty="0"/>
              <a:t>of approved interventionists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46092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it all for?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suspected spirit possession what interventions work for best practice?</a:t>
            </a:r>
          </a:p>
          <a:p>
            <a:r>
              <a:rPr lang="en-GB" dirty="0" smtClean="0"/>
              <a:t>To protect vulnerable communities from charlatans</a:t>
            </a:r>
          </a:p>
          <a:p>
            <a:r>
              <a:rPr lang="en-GB" dirty="0" smtClean="0"/>
              <a:t>To protect children from abuse resulting from false beliefs and inappropriate interventions</a:t>
            </a:r>
          </a:p>
          <a:p>
            <a:r>
              <a:rPr lang="en-GB" dirty="0" smtClean="0"/>
              <a:t>To identify trends in reported cases by culture, ethnicity, country of origin and religious belief</a:t>
            </a:r>
          </a:p>
          <a:p>
            <a:r>
              <a:rPr lang="en-GB" dirty="0" smtClean="0"/>
              <a:t>A register of approved interventionists?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42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to do next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en-GB" dirty="0" smtClean="0"/>
              <a:t>Invite participating practitioners and clinics to form a project group</a:t>
            </a:r>
          </a:p>
          <a:p>
            <a:pPr marL="582930" indent="-514350">
              <a:buFont typeface="+mj-lt"/>
              <a:buAutoNum type="arabicPeriod"/>
            </a:pPr>
            <a:r>
              <a:rPr lang="en-GB" dirty="0" smtClean="0"/>
              <a:t>Appoint a project manager</a:t>
            </a:r>
          </a:p>
          <a:p>
            <a:pPr marL="582930" indent="-514350">
              <a:buFont typeface="+mj-lt"/>
              <a:buAutoNum type="arabicPeriod"/>
            </a:pPr>
            <a:r>
              <a:rPr lang="en-GB" dirty="0" smtClean="0"/>
              <a:t>Invite a university to collate and interpret data</a:t>
            </a:r>
          </a:p>
          <a:p>
            <a:pPr marL="582930" indent="-514350">
              <a:buFont typeface="+mj-lt"/>
              <a:buAutoNum type="arabicPeriod"/>
            </a:pPr>
            <a:r>
              <a:rPr lang="en-GB" dirty="0" smtClean="0"/>
              <a:t>Establish an educational programme to share results and train for best practice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8477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Essential reading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447" y="1935163"/>
            <a:ext cx="6719105" cy="4389437"/>
          </a:xfrm>
        </p:spPr>
      </p:pic>
    </p:spTree>
    <p:extLst>
      <p:ext uri="{BB962C8B-B14F-4D97-AF65-F5344CB8AC3E}">
        <p14:creationId xmlns:p14="http://schemas.microsoft.com/office/powerpoint/2010/main" val="29592565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 for listening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Keep in touch: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http://www.tjpalmer.org/research/research-proposals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>
                <a:hlinkClick r:id="rId3"/>
              </a:rPr>
              <a:t>palmert55@gmail.com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Any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058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Initiatives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Stobart, E. 2006 Child Abuse Linked to Accusations of Possession and Witchcraft. </a:t>
            </a:r>
            <a:r>
              <a:rPr lang="en-GB" dirty="0" err="1" smtClean="0"/>
              <a:t>Dept</a:t>
            </a:r>
            <a:r>
              <a:rPr lang="en-GB" dirty="0" smtClean="0"/>
              <a:t> of Education and Skills: HMSO.</a:t>
            </a:r>
          </a:p>
          <a:p>
            <a:r>
              <a:rPr lang="en-GB" dirty="0">
                <a:hlinkClick r:id="rId2"/>
              </a:rPr>
              <a:t>http://www.eleanorstobart.co.uk/recent-publications/</a:t>
            </a:r>
            <a:endParaRPr lang="en-GB" dirty="0"/>
          </a:p>
          <a:p>
            <a:r>
              <a:rPr lang="en-GB" dirty="0" smtClean="0"/>
              <a:t>National </a:t>
            </a:r>
            <a:r>
              <a:rPr lang="en-GB" dirty="0"/>
              <a:t>action plan to tackle child abuse linked to faith or </a:t>
            </a:r>
            <a:r>
              <a:rPr lang="en-GB" dirty="0" smtClean="0"/>
              <a:t>belief 2011 – 2012 </a:t>
            </a:r>
          </a:p>
          <a:p>
            <a:r>
              <a:rPr lang="en-GB" dirty="0">
                <a:hlinkClick r:id="rId3"/>
              </a:rPr>
              <a:t>https://www.gov.uk/government/news/action-plan-to-stop-child-abuse-in-the-name-of-faith-or-belief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0457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Stobart’s recommendations (2006)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Establish a central record of cases</a:t>
            </a:r>
          </a:p>
          <a:p>
            <a:r>
              <a:rPr lang="en-GB" dirty="0" smtClean="0"/>
              <a:t>Early intervention</a:t>
            </a:r>
          </a:p>
          <a:p>
            <a:r>
              <a:rPr lang="en-GB" dirty="0" smtClean="0"/>
              <a:t>Reporting cases</a:t>
            </a:r>
          </a:p>
          <a:p>
            <a:r>
              <a:rPr lang="en-GB" dirty="0" smtClean="0"/>
              <a:t>Liaison between agencies</a:t>
            </a:r>
          </a:p>
          <a:p>
            <a:r>
              <a:rPr lang="en-GB" dirty="0" smtClean="0"/>
              <a:t>Confidentiality and information sharing</a:t>
            </a:r>
          </a:p>
          <a:p>
            <a:r>
              <a:rPr lang="en-GB" dirty="0" smtClean="0"/>
              <a:t>Risk factors</a:t>
            </a:r>
          </a:p>
          <a:p>
            <a:r>
              <a:rPr lang="en-GB" dirty="0" smtClean="0"/>
              <a:t>Practice guidance (includes how to handle cases)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6018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2500" b="1" dirty="0">
                <a:solidFill>
                  <a:srgbClr val="04617B"/>
                </a:solidFill>
              </a:rPr>
              <a:t>National action plan to tackle child abuse </a:t>
            </a:r>
            <a:br>
              <a:rPr lang="en-GB" sz="2500" b="1" dirty="0">
                <a:solidFill>
                  <a:srgbClr val="04617B"/>
                </a:solidFill>
              </a:rPr>
            </a:br>
            <a:r>
              <a:rPr lang="en-GB" sz="2500" b="1" dirty="0">
                <a:solidFill>
                  <a:srgbClr val="04617B"/>
                </a:solidFill>
              </a:rPr>
              <a:t>linked to faith or </a:t>
            </a:r>
            <a:r>
              <a:rPr lang="en-GB" sz="2500" b="1" dirty="0" smtClean="0">
                <a:solidFill>
                  <a:srgbClr val="04617B"/>
                </a:solidFill>
              </a:rPr>
              <a:t>belief</a:t>
            </a:r>
            <a:br>
              <a:rPr lang="en-GB" sz="2500" b="1" dirty="0" smtClean="0">
                <a:solidFill>
                  <a:srgbClr val="04617B"/>
                </a:solidFill>
              </a:rPr>
            </a:br>
            <a:r>
              <a:rPr lang="en-GB" sz="2500" b="1" dirty="0" smtClean="0">
                <a:solidFill>
                  <a:srgbClr val="04617B"/>
                </a:solidFill>
              </a:rPr>
              <a:t>Summary of 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Engaging communities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Empowering practitioners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Supporting victims and witnesses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Communicating key messages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9524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2800" b="1" dirty="0"/>
              <a:t>National action plan to tackle child abuse 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 smtClean="0"/>
              <a:t>linked </a:t>
            </a:r>
            <a:r>
              <a:rPr lang="en-GB" sz="2800" b="1" dirty="0"/>
              <a:t>to faith or belief</a:t>
            </a:r>
            <a:br>
              <a:rPr lang="en-GB" sz="2800" b="1" dirty="0"/>
            </a:br>
            <a:r>
              <a:rPr lang="en-GB" sz="2700" b="1" i="1" dirty="0"/>
              <a:t>Websites of Working Group member organisations</a:t>
            </a:r>
            <a:r>
              <a:rPr lang="en-GB" sz="2800" b="1" dirty="0"/>
              <a:t> </a:t>
            </a:r>
            <a:r>
              <a:rPr lang="en-GB" sz="2800" dirty="0"/>
              <a:t/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AFRUCA </a:t>
            </a:r>
            <a:r>
              <a:rPr lang="en-GB" sz="2000" u="sng" dirty="0">
                <a:hlinkClick r:id="rId2"/>
              </a:rPr>
              <a:t>www.afruca.org</a:t>
            </a:r>
            <a:r>
              <a:rPr lang="en-GB" sz="2000" u="sng" dirty="0"/>
              <a:t> 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Africans Unite Against Child Abuse</a:t>
            </a:r>
          </a:p>
          <a:p>
            <a:r>
              <a:rPr lang="en-GB" sz="2000" dirty="0"/>
              <a:t> </a:t>
            </a:r>
            <a:r>
              <a:rPr lang="en-GB" sz="2000" dirty="0" smtClean="0"/>
              <a:t>ADCS </a:t>
            </a:r>
            <a:r>
              <a:rPr lang="en-GB" sz="2000" u="sng" dirty="0">
                <a:hlinkClick r:id="rId3"/>
              </a:rPr>
              <a:t>www.adcs.org.uk 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Association of Directors of Children's Services Ltd</a:t>
            </a:r>
          </a:p>
          <a:p>
            <a:r>
              <a:rPr lang="en-GB" sz="2000" dirty="0"/>
              <a:t> </a:t>
            </a:r>
            <a:r>
              <a:rPr lang="en-GB" sz="2000" dirty="0" smtClean="0"/>
              <a:t>CAADA </a:t>
            </a:r>
            <a:r>
              <a:rPr lang="en-GB" sz="2000" u="sng" dirty="0">
                <a:hlinkClick r:id="rId4"/>
              </a:rPr>
              <a:t>www.caada.org.uk 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Co-ordinated Action Against Domestic Abuse</a:t>
            </a:r>
          </a:p>
          <a:p>
            <a:r>
              <a:rPr lang="en-GB" sz="2000" dirty="0"/>
              <a:t> </a:t>
            </a:r>
            <a:r>
              <a:rPr lang="en-GB" sz="2000" dirty="0" smtClean="0"/>
              <a:t>CFAB </a:t>
            </a:r>
            <a:r>
              <a:rPr lang="en-GB" sz="2000" u="sng" dirty="0">
                <a:hlinkClick r:id="rId5"/>
              </a:rPr>
              <a:t>www.cfab.uk.net 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Children and families Across Borders</a:t>
            </a:r>
          </a:p>
          <a:p>
            <a:r>
              <a:rPr lang="en-GB" sz="2000" dirty="0"/>
              <a:t> </a:t>
            </a:r>
            <a:r>
              <a:rPr lang="en-GB" sz="2000" dirty="0" smtClean="0"/>
              <a:t>CCPAS </a:t>
            </a:r>
            <a:r>
              <a:rPr lang="en-GB" sz="2000" u="sng" dirty="0">
                <a:hlinkClick r:id="rId6"/>
              </a:rPr>
              <a:t>www.ccpas.co.uk 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Churches’ Child Protection Advisory </a:t>
            </a:r>
            <a:r>
              <a:rPr lang="en-GB" sz="2000" dirty="0" smtClean="0"/>
              <a:t>Service (</a:t>
            </a:r>
            <a:r>
              <a:rPr lang="en-GB" sz="2000" i="1" dirty="0" smtClean="0"/>
              <a:t>Christian</a:t>
            </a:r>
            <a:r>
              <a:rPr lang="en-GB" sz="2000" dirty="0" smtClean="0"/>
              <a:t>)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63417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2500" b="1" dirty="0">
                <a:solidFill>
                  <a:srgbClr val="04617B"/>
                </a:solidFill>
              </a:rPr>
              <a:t>National action plan to tackle child abuse </a:t>
            </a:r>
            <a:br>
              <a:rPr lang="en-GB" sz="2500" b="1" dirty="0">
                <a:solidFill>
                  <a:srgbClr val="04617B"/>
                </a:solidFill>
              </a:rPr>
            </a:br>
            <a:r>
              <a:rPr lang="en-GB" sz="2500" b="1" dirty="0">
                <a:solidFill>
                  <a:srgbClr val="04617B"/>
                </a:solidFill>
              </a:rPr>
              <a:t>linked to faith or belief</a:t>
            </a:r>
            <a:br>
              <a:rPr lang="en-GB" sz="2500" b="1" dirty="0">
                <a:solidFill>
                  <a:srgbClr val="04617B"/>
                </a:solidFill>
              </a:rPr>
            </a:br>
            <a:r>
              <a:rPr lang="en-GB" sz="2400" b="1" i="1" dirty="0">
                <a:solidFill>
                  <a:srgbClr val="04617B"/>
                </a:solidFill>
              </a:rPr>
              <a:t>Websites of Working Group member organisations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/>
              <a:t>Churches Together in England </a:t>
            </a:r>
            <a:r>
              <a:rPr lang="en-GB" sz="2000" u="sng" dirty="0">
                <a:hlinkClick r:id="rId2"/>
              </a:rPr>
              <a:t>www.cte.org.uk 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The Department for Education </a:t>
            </a:r>
            <a:r>
              <a:rPr lang="en-GB" sz="2000" u="sng" dirty="0">
                <a:hlinkClick r:id="rId3"/>
              </a:rPr>
              <a:t>www.education.gov.uk 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The Congolese Family Centre </a:t>
            </a:r>
            <a:r>
              <a:rPr lang="en-GB" sz="2000" dirty="0" smtClean="0"/>
              <a:t>(No website found)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The Home Office </a:t>
            </a:r>
            <a:r>
              <a:rPr lang="en-GB" sz="2000" u="sng" dirty="0">
                <a:hlinkClick r:id="rId4"/>
              </a:rPr>
              <a:t>www.homeoffice.gov.uk 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The London SCB </a:t>
            </a:r>
            <a:r>
              <a:rPr lang="en-GB" sz="2000" u="sng" dirty="0">
                <a:hlinkClick r:id="rId5"/>
              </a:rPr>
              <a:t>www.londonscb.gov.uk 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London Safeguarding Children Board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The Metropolitan Police </a:t>
            </a:r>
            <a:r>
              <a:rPr lang="en-GB" sz="2000" u="sng" dirty="0">
                <a:hlinkClick r:id="rId6"/>
              </a:rPr>
              <a:t>http://content.met.police.uk/Home</a:t>
            </a:r>
            <a:r>
              <a:rPr lang="en-GB" sz="2000" u="sng" dirty="0"/>
              <a:t> </a:t>
            </a:r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794976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2500" b="1" dirty="0">
                <a:solidFill>
                  <a:srgbClr val="04617B"/>
                </a:solidFill>
              </a:rPr>
              <a:t>National action plan to tackle child abuse </a:t>
            </a:r>
            <a:br>
              <a:rPr lang="en-GB" sz="2500" b="1" dirty="0">
                <a:solidFill>
                  <a:srgbClr val="04617B"/>
                </a:solidFill>
              </a:rPr>
            </a:br>
            <a:r>
              <a:rPr lang="en-GB" sz="2500" b="1" dirty="0">
                <a:solidFill>
                  <a:srgbClr val="04617B"/>
                </a:solidFill>
              </a:rPr>
              <a:t>linked to faith or belief</a:t>
            </a:r>
            <a:br>
              <a:rPr lang="en-GB" sz="2500" b="1" dirty="0">
                <a:solidFill>
                  <a:srgbClr val="04617B"/>
                </a:solidFill>
              </a:rPr>
            </a:br>
            <a:r>
              <a:rPr lang="en-GB" sz="2400" b="1" i="1" dirty="0">
                <a:solidFill>
                  <a:srgbClr val="04617B"/>
                </a:solidFill>
              </a:rPr>
              <a:t>Websites of Working Group member organisations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The NSPCC </a:t>
            </a:r>
            <a:r>
              <a:rPr lang="en-GB" sz="2000" u="sng" dirty="0">
                <a:solidFill>
                  <a:srgbClr val="0070C0"/>
                </a:solidFill>
                <a:hlinkClick r:id="rId2"/>
              </a:rPr>
              <a:t>www.nspcc.org.uk </a:t>
            </a: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The Peace </a:t>
            </a:r>
            <a:r>
              <a:rPr lang="en-GB" sz="2000" dirty="0" smtClean="0"/>
              <a:t>Alliance (No website found)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Peace International </a:t>
            </a:r>
            <a:r>
              <a:rPr lang="en-GB" sz="2000" u="sng" dirty="0">
                <a:solidFill>
                  <a:srgbClr val="FF0000"/>
                </a:solidFill>
                <a:hlinkClick r:id="rId3"/>
              </a:rPr>
              <a:t>www.peaceinternational.org.uk </a:t>
            </a:r>
            <a:endParaRPr lang="en-GB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Trust for London </a:t>
            </a:r>
            <a:r>
              <a:rPr lang="en-GB" sz="2000" u="sng" dirty="0">
                <a:hlinkClick r:id="rId4"/>
              </a:rPr>
              <a:t>www.trustforlondon.org.uk 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The Victoria </a:t>
            </a:r>
            <a:r>
              <a:rPr lang="en-GB" sz="2000" dirty="0" err="1"/>
              <a:t>Climbié</a:t>
            </a:r>
            <a:r>
              <a:rPr lang="en-GB" sz="2000" dirty="0"/>
              <a:t> Foundation </a:t>
            </a:r>
            <a:r>
              <a:rPr lang="en-GB" sz="2000" u="sng" dirty="0">
                <a:hlinkClick r:id="rId5"/>
              </a:rPr>
              <a:t>www.vcf-uk.org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82750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/>
            </a:r>
            <a:br>
              <a:rPr lang="en-GB" dirty="0"/>
            </a:br>
            <a:r>
              <a:rPr lang="en-GB" dirty="0"/>
              <a:t> </a:t>
            </a:r>
            <a:r>
              <a:rPr lang="en-GB" sz="4000" b="1" dirty="0"/>
              <a:t>London </a:t>
            </a:r>
            <a:r>
              <a:rPr lang="en-GB" sz="4000" b="1" dirty="0" smtClean="0"/>
              <a:t>Culture &amp; Faith </a:t>
            </a:r>
            <a:r>
              <a:rPr lang="en-GB" sz="4000" b="1" dirty="0"/>
              <a:t>Training Toolkit</a:t>
            </a:r>
            <a:r>
              <a:rPr lang="en-GB" b="1" dirty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dirty="0"/>
              <a:t> </a:t>
            </a:r>
            <a:r>
              <a:rPr lang="en-GB" b="1" dirty="0"/>
              <a:t>Training Toolkit for professionals engaging with minority ethnic culture and faith (often socially excluded) communities, groups and families to safeguard their children </a:t>
            </a:r>
            <a:endParaRPr lang="en-GB" dirty="0"/>
          </a:p>
          <a:p>
            <a:r>
              <a:rPr lang="en-GB" b="1" dirty="0"/>
              <a:t>‘Keeping the child in focus means seeing beyond his or her faith and/or culture’ </a:t>
            </a:r>
            <a:endParaRPr lang="en-GB" dirty="0"/>
          </a:p>
          <a:p>
            <a:r>
              <a:rPr lang="en-GB" b="1" dirty="0"/>
              <a:t>‘What parents do is more important than who they are… the right kind of parenting is a bigger influence on a child’s future than faith, culture (wealth, class, education) or any other common social factor’ </a:t>
            </a:r>
            <a:endParaRPr lang="en-GB" dirty="0"/>
          </a:p>
          <a:p>
            <a:r>
              <a:rPr lang="en-GB" dirty="0" smtClean="0">
                <a:hlinkClick r:id="rId2"/>
              </a:rPr>
              <a:t>www.londonscb.gov.uk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067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13675</TotalTime>
  <Words>722</Words>
  <Application>Microsoft Office PowerPoint</Application>
  <PresentationFormat>On-screen Show (4:3)</PresentationFormat>
  <Paragraphs>162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A Pragmatic Approach to the Integration of Education, Research and Clinical Practice in the Treatment of Spirit Possession </vt:lpstr>
      <vt:lpstr>Imperatives</vt:lpstr>
      <vt:lpstr>Initiatives</vt:lpstr>
      <vt:lpstr>Stobart’s recommendations (2006)</vt:lpstr>
      <vt:lpstr>National action plan to tackle child abuse  linked to faith or belief Summary of Actions</vt:lpstr>
      <vt:lpstr>National action plan to tackle child abuse  linked to faith or belief Websites of Working Group member organisations  </vt:lpstr>
      <vt:lpstr>National action plan to tackle child abuse  linked to faith or belief Websites of Working Group member organisations</vt:lpstr>
      <vt:lpstr>National action plan to tackle child abuse  linked to faith or belief Websites of Working Group member organisations</vt:lpstr>
      <vt:lpstr>  London Culture &amp; Faith Training Toolkit </vt:lpstr>
      <vt:lpstr>How Can EHI Help?</vt:lpstr>
      <vt:lpstr>Integration for best practice</vt:lpstr>
      <vt:lpstr>Pragmatic integration</vt:lpstr>
      <vt:lpstr>The process</vt:lpstr>
      <vt:lpstr>Base-line data</vt:lpstr>
      <vt:lpstr>Intervention classification</vt:lpstr>
      <vt:lpstr>Post-intervention outcome</vt:lpstr>
      <vt:lpstr>Project participants</vt:lpstr>
      <vt:lpstr>Data collation</vt:lpstr>
      <vt:lpstr>Project management</vt:lpstr>
      <vt:lpstr>What’s it all for?</vt:lpstr>
      <vt:lpstr>What to do next</vt:lpstr>
      <vt:lpstr>Essential reading</vt:lpstr>
      <vt:lpstr>Thank you for listening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pragmatic approach to the integration of education, research and clinical practice for spirit possession</dc:title>
  <dc:creator>Terry</dc:creator>
  <cp:lastModifiedBy>Terry</cp:lastModifiedBy>
  <cp:revision>71</cp:revision>
  <dcterms:created xsi:type="dcterms:W3CDTF">2014-11-11T15:14:50Z</dcterms:created>
  <dcterms:modified xsi:type="dcterms:W3CDTF">2015-01-06T19:55:29Z</dcterms:modified>
</cp:coreProperties>
</file>