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3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5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7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9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4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AA08-FA1D-4975-A30D-F2F5095E9012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39A1-9C33-479B-90D0-F82B09C7D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3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nagit_PPT158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4" y="467095"/>
            <a:ext cx="8428572" cy="5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9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9" y="452810"/>
            <a:ext cx="8504762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0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B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09952"/>
            <a:ext cx="8466667" cy="58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48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4" y="467095"/>
            <a:ext cx="8476191" cy="5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9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4" y="452810"/>
            <a:ext cx="8476191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9C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457571"/>
            <a:ext cx="8466667" cy="59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2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7F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" y="457571"/>
            <a:ext cx="8495239" cy="59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E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4" y="443286"/>
            <a:ext cx="8476191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2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9" y="495666"/>
            <a:ext cx="8457143" cy="5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9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1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4" y="452810"/>
            <a:ext cx="8476191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8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9" y="457571"/>
            <a:ext cx="8457143" cy="59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F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490905"/>
            <a:ext cx="8466667" cy="58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2C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" y="443286"/>
            <a:ext cx="8485715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B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" y="424238"/>
            <a:ext cx="8514286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Terry</cp:lastModifiedBy>
  <cp:revision>3</cp:revision>
  <dcterms:created xsi:type="dcterms:W3CDTF">2012-03-22T17:06:07Z</dcterms:created>
  <dcterms:modified xsi:type="dcterms:W3CDTF">2012-03-22T17:18:59Z</dcterms:modified>
</cp:coreProperties>
</file>