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34"/>
  </p:notesMasterIdLst>
  <p:sldIdLst>
    <p:sldId id="260" r:id="rId3"/>
    <p:sldId id="283" r:id="rId4"/>
    <p:sldId id="259" r:id="rId5"/>
    <p:sldId id="261" r:id="rId6"/>
    <p:sldId id="284" r:id="rId7"/>
    <p:sldId id="262" r:id="rId8"/>
    <p:sldId id="285"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9" r:id="rId27"/>
    <p:sldId id="290" r:id="rId28"/>
    <p:sldId id="291" r:id="rId29"/>
    <p:sldId id="286" r:id="rId30"/>
    <p:sldId id="287" r:id="rId31"/>
    <p:sldId id="292" r:id="rId32"/>
    <p:sldId id="288" r:id="rId3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5" autoAdjust="0"/>
    <p:restoredTop sz="90929"/>
  </p:normalViewPr>
  <p:slideViewPr>
    <p:cSldViewPr showGuides="1">
      <p:cViewPr varScale="1">
        <p:scale>
          <a:sx n="66" d="100"/>
          <a:sy n="66" d="100"/>
        </p:scale>
        <p:origin x="-1440" y="-108"/>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F07BE-D4C2-4E0A-8A7D-399B085C246C}"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2E036B2A-00F0-40B0-A5BB-C497385E64D9}">
      <dgm:prSet phldrT="[Text]"/>
      <dgm:spPr/>
      <dgm:t>
        <a:bodyPr/>
        <a:lstStyle/>
        <a:p>
          <a:r>
            <a:rPr lang="en-GB" dirty="0" smtClean="0"/>
            <a:t>Spirit</a:t>
          </a:r>
          <a:endParaRPr lang="en-GB" dirty="0"/>
        </a:p>
      </dgm:t>
    </dgm:pt>
    <dgm:pt modelId="{8B934428-B8C3-4A39-A511-534CD4FDCCEF}" type="parTrans" cxnId="{F9433F75-EAF8-4FD6-AFB6-016EFFFCE4EA}">
      <dgm:prSet/>
      <dgm:spPr/>
      <dgm:t>
        <a:bodyPr/>
        <a:lstStyle/>
        <a:p>
          <a:endParaRPr lang="en-GB"/>
        </a:p>
      </dgm:t>
    </dgm:pt>
    <dgm:pt modelId="{F0289D0C-1E8F-4900-97AF-876EDD71FC18}" type="sibTrans" cxnId="{F9433F75-EAF8-4FD6-AFB6-016EFFFCE4EA}">
      <dgm:prSet/>
      <dgm:spPr/>
      <dgm:t>
        <a:bodyPr/>
        <a:lstStyle/>
        <a:p>
          <a:endParaRPr lang="en-GB"/>
        </a:p>
      </dgm:t>
    </dgm:pt>
    <dgm:pt modelId="{E0D55717-FB79-46B6-9832-717D40AB9496}">
      <dgm:prSet phldrT="[Text]"/>
      <dgm:spPr/>
      <dgm:t>
        <a:bodyPr/>
        <a:lstStyle/>
        <a:p>
          <a:r>
            <a:rPr lang="en-GB" dirty="0" smtClean="0"/>
            <a:t>Mind</a:t>
          </a:r>
          <a:endParaRPr lang="en-GB" dirty="0"/>
        </a:p>
      </dgm:t>
    </dgm:pt>
    <dgm:pt modelId="{9A32FC98-B216-4ACC-8665-76163E6EBDE5}" type="parTrans" cxnId="{6C92C890-47EA-4F1F-9E08-FC063F308CE1}">
      <dgm:prSet/>
      <dgm:spPr/>
      <dgm:t>
        <a:bodyPr/>
        <a:lstStyle/>
        <a:p>
          <a:endParaRPr lang="en-GB"/>
        </a:p>
      </dgm:t>
    </dgm:pt>
    <dgm:pt modelId="{5A603F6E-84B5-4FEC-B63B-3DC784EC7BBA}" type="sibTrans" cxnId="{6C92C890-47EA-4F1F-9E08-FC063F308CE1}">
      <dgm:prSet/>
      <dgm:spPr/>
      <dgm:t>
        <a:bodyPr/>
        <a:lstStyle/>
        <a:p>
          <a:endParaRPr lang="en-GB"/>
        </a:p>
      </dgm:t>
    </dgm:pt>
    <dgm:pt modelId="{A04B6011-2DAC-44C6-8D15-493EFF1E92D6}">
      <dgm:prSet phldrT="[Text]"/>
      <dgm:spPr/>
      <dgm:t>
        <a:bodyPr/>
        <a:lstStyle/>
        <a:p>
          <a:r>
            <a:rPr lang="en-GB" dirty="0" smtClean="0"/>
            <a:t>Holism</a:t>
          </a:r>
          <a:endParaRPr lang="en-GB" dirty="0"/>
        </a:p>
      </dgm:t>
    </dgm:pt>
    <dgm:pt modelId="{DE3F2955-F12B-4612-9527-610710D11AF2}" type="parTrans" cxnId="{F247F460-57C4-45EF-A2AF-D638FC07963C}">
      <dgm:prSet/>
      <dgm:spPr/>
      <dgm:t>
        <a:bodyPr/>
        <a:lstStyle/>
        <a:p>
          <a:endParaRPr lang="en-GB"/>
        </a:p>
      </dgm:t>
    </dgm:pt>
    <dgm:pt modelId="{0342D674-A317-473C-8B84-F15723F27BB3}" type="sibTrans" cxnId="{F247F460-57C4-45EF-A2AF-D638FC07963C}">
      <dgm:prSet/>
      <dgm:spPr/>
      <dgm:t>
        <a:bodyPr/>
        <a:lstStyle/>
        <a:p>
          <a:endParaRPr lang="en-GB"/>
        </a:p>
      </dgm:t>
    </dgm:pt>
    <dgm:pt modelId="{8CABCDBB-7EE9-4A71-AB11-8A1A5EE8DC03}">
      <dgm:prSet phldrT="[Text]"/>
      <dgm:spPr/>
      <dgm:t>
        <a:bodyPr/>
        <a:lstStyle/>
        <a:p>
          <a:r>
            <a:rPr lang="en-GB" dirty="0" smtClean="0"/>
            <a:t>Body</a:t>
          </a:r>
          <a:endParaRPr lang="en-GB" dirty="0"/>
        </a:p>
      </dgm:t>
    </dgm:pt>
    <dgm:pt modelId="{5B31A897-B148-4473-9FC5-FFC72B7611BC}" type="parTrans" cxnId="{4E49B3E9-DD47-42BE-9421-591BCC324F03}">
      <dgm:prSet/>
      <dgm:spPr/>
      <dgm:t>
        <a:bodyPr/>
        <a:lstStyle/>
        <a:p>
          <a:endParaRPr lang="en-GB"/>
        </a:p>
      </dgm:t>
    </dgm:pt>
    <dgm:pt modelId="{9F3E5D6C-602A-41C4-B429-A6F76EAE1DF8}" type="sibTrans" cxnId="{4E49B3E9-DD47-42BE-9421-591BCC324F03}">
      <dgm:prSet/>
      <dgm:spPr/>
      <dgm:t>
        <a:bodyPr/>
        <a:lstStyle/>
        <a:p>
          <a:endParaRPr lang="en-GB"/>
        </a:p>
      </dgm:t>
    </dgm:pt>
    <dgm:pt modelId="{33032634-4F24-4290-A776-1BFE157DEBF8}" type="pres">
      <dgm:prSet presAssocID="{70BF07BE-D4C2-4E0A-8A7D-399B085C246C}" presName="compositeShape" presStyleCnt="0">
        <dgm:presLayoutVars>
          <dgm:chMax val="9"/>
          <dgm:dir/>
          <dgm:resizeHandles val="exact"/>
        </dgm:presLayoutVars>
      </dgm:prSet>
      <dgm:spPr/>
      <dgm:t>
        <a:bodyPr/>
        <a:lstStyle/>
        <a:p>
          <a:endParaRPr lang="en-GB"/>
        </a:p>
      </dgm:t>
    </dgm:pt>
    <dgm:pt modelId="{5738E7BF-909B-4BB5-82F6-763B3D9B88F6}" type="pres">
      <dgm:prSet presAssocID="{70BF07BE-D4C2-4E0A-8A7D-399B085C246C}" presName="triangle1" presStyleLbl="node1" presStyleIdx="0" presStyleCnt="4">
        <dgm:presLayoutVars>
          <dgm:bulletEnabled val="1"/>
        </dgm:presLayoutVars>
      </dgm:prSet>
      <dgm:spPr/>
      <dgm:t>
        <a:bodyPr/>
        <a:lstStyle/>
        <a:p>
          <a:endParaRPr lang="en-GB"/>
        </a:p>
      </dgm:t>
    </dgm:pt>
    <dgm:pt modelId="{1FA5D195-8A72-4232-94ED-C48135FC8BF9}" type="pres">
      <dgm:prSet presAssocID="{70BF07BE-D4C2-4E0A-8A7D-399B085C246C}" presName="triangle2" presStyleLbl="node1" presStyleIdx="1" presStyleCnt="4">
        <dgm:presLayoutVars>
          <dgm:bulletEnabled val="1"/>
        </dgm:presLayoutVars>
      </dgm:prSet>
      <dgm:spPr/>
      <dgm:t>
        <a:bodyPr/>
        <a:lstStyle/>
        <a:p>
          <a:endParaRPr lang="en-GB"/>
        </a:p>
      </dgm:t>
    </dgm:pt>
    <dgm:pt modelId="{DB16BFAF-FB33-40B9-8309-2C3DF60F5A29}" type="pres">
      <dgm:prSet presAssocID="{70BF07BE-D4C2-4E0A-8A7D-399B085C246C}" presName="triangle3" presStyleLbl="node1" presStyleIdx="2" presStyleCnt="4">
        <dgm:presLayoutVars>
          <dgm:bulletEnabled val="1"/>
        </dgm:presLayoutVars>
      </dgm:prSet>
      <dgm:spPr/>
      <dgm:t>
        <a:bodyPr/>
        <a:lstStyle/>
        <a:p>
          <a:endParaRPr lang="en-GB"/>
        </a:p>
      </dgm:t>
    </dgm:pt>
    <dgm:pt modelId="{ED59E4A4-A0BD-423E-9DB9-2A6588EFB063}" type="pres">
      <dgm:prSet presAssocID="{70BF07BE-D4C2-4E0A-8A7D-399B085C246C}" presName="triangle4" presStyleLbl="node1" presStyleIdx="3" presStyleCnt="4">
        <dgm:presLayoutVars>
          <dgm:bulletEnabled val="1"/>
        </dgm:presLayoutVars>
      </dgm:prSet>
      <dgm:spPr/>
      <dgm:t>
        <a:bodyPr/>
        <a:lstStyle/>
        <a:p>
          <a:endParaRPr lang="en-GB"/>
        </a:p>
      </dgm:t>
    </dgm:pt>
  </dgm:ptLst>
  <dgm:cxnLst>
    <dgm:cxn modelId="{DF1641A0-8A3E-4793-AD35-986AEDCE103B}" type="presOf" srcId="{8CABCDBB-7EE9-4A71-AB11-8A1A5EE8DC03}" destId="{ED59E4A4-A0BD-423E-9DB9-2A6588EFB063}" srcOrd="0" destOrd="0" presId="urn:microsoft.com/office/officeart/2005/8/layout/pyramid4"/>
    <dgm:cxn modelId="{F247F460-57C4-45EF-A2AF-D638FC07963C}" srcId="{70BF07BE-D4C2-4E0A-8A7D-399B085C246C}" destId="{A04B6011-2DAC-44C6-8D15-493EFF1E92D6}" srcOrd="2" destOrd="0" parTransId="{DE3F2955-F12B-4612-9527-610710D11AF2}" sibTransId="{0342D674-A317-473C-8B84-F15723F27BB3}"/>
    <dgm:cxn modelId="{8D61A32F-4E7B-4E02-B0E5-0F449B54B13F}" type="presOf" srcId="{70BF07BE-D4C2-4E0A-8A7D-399B085C246C}" destId="{33032634-4F24-4290-A776-1BFE157DEBF8}" srcOrd="0" destOrd="0" presId="urn:microsoft.com/office/officeart/2005/8/layout/pyramid4"/>
    <dgm:cxn modelId="{F9433F75-EAF8-4FD6-AFB6-016EFFFCE4EA}" srcId="{70BF07BE-D4C2-4E0A-8A7D-399B085C246C}" destId="{2E036B2A-00F0-40B0-A5BB-C497385E64D9}" srcOrd="0" destOrd="0" parTransId="{8B934428-B8C3-4A39-A511-534CD4FDCCEF}" sibTransId="{F0289D0C-1E8F-4900-97AF-876EDD71FC18}"/>
    <dgm:cxn modelId="{6C92C890-47EA-4F1F-9E08-FC063F308CE1}" srcId="{70BF07BE-D4C2-4E0A-8A7D-399B085C246C}" destId="{E0D55717-FB79-46B6-9832-717D40AB9496}" srcOrd="1" destOrd="0" parTransId="{9A32FC98-B216-4ACC-8665-76163E6EBDE5}" sibTransId="{5A603F6E-84B5-4FEC-B63B-3DC784EC7BBA}"/>
    <dgm:cxn modelId="{E100FFC0-9C33-475D-9826-E025310099BB}" type="presOf" srcId="{E0D55717-FB79-46B6-9832-717D40AB9496}" destId="{1FA5D195-8A72-4232-94ED-C48135FC8BF9}" srcOrd="0" destOrd="0" presId="urn:microsoft.com/office/officeart/2005/8/layout/pyramid4"/>
    <dgm:cxn modelId="{17944714-9AD1-4953-9C6A-F594AD173D63}" type="presOf" srcId="{2E036B2A-00F0-40B0-A5BB-C497385E64D9}" destId="{5738E7BF-909B-4BB5-82F6-763B3D9B88F6}" srcOrd="0" destOrd="0" presId="urn:microsoft.com/office/officeart/2005/8/layout/pyramid4"/>
    <dgm:cxn modelId="{4E49B3E9-DD47-42BE-9421-591BCC324F03}" srcId="{70BF07BE-D4C2-4E0A-8A7D-399B085C246C}" destId="{8CABCDBB-7EE9-4A71-AB11-8A1A5EE8DC03}" srcOrd="3" destOrd="0" parTransId="{5B31A897-B148-4473-9FC5-FFC72B7611BC}" sibTransId="{9F3E5D6C-602A-41C4-B429-A6F76EAE1DF8}"/>
    <dgm:cxn modelId="{AD2F3A59-2A7A-4142-B28D-3A71417FDCED}" type="presOf" srcId="{A04B6011-2DAC-44C6-8D15-493EFF1E92D6}" destId="{DB16BFAF-FB33-40B9-8309-2C3DF60F5A29}" srcOrd="0" destOrd="0" presId="urn:microsoft.com/office/officeart/2005/8/layout/pyramid4"/>
    <dgm:cxn modelId="{817EB063-C3C4-46B4-BCB7-5A2BB980F34C}" type="presParOf" srcId="{33032634-4F24-4290-A776-1BFE157DEBF8}" destId="{5738E7BF-909B-4BB5-82F6-763B3D9B88F6}" srcOrd="0" destOrd="0" presId="urn:microsoft.com/office/officeart/2005/8/layout/pyramid4"/>
    <dgm:cxn modelId="{39AC32DD-5976-4165-9B76-BDB79418FD43}" type="presParOf" srcId="{33032634-4F24-4290-A776-1BFE157DEBF8}" destId="{1FA5D195-8A72-4232-94ED-C48135FC8BF9}" srcOrd="1" destOrd="0" presId="urn:microsoft.com/office/officeart/2005/8/layout/pyramid4"/>
    <dgm:cxn modelId="{1D4168B2-80C6-4F14-8ADB-F183E958C47A}" type="presParOf" srcId="{33032634-4F24-4290-A776-1BFE157DEBF8}" destId="{DB16BFAF-FB33-40B9-8309-2C3DF60F5A29}" srcOrd="2" destOrd="0" presId="urn:microsoft.com/office/officeart/2005/8/layout/pyramid4"/>
    <dgm:cxn modelId="{B8B2FD25-A64D-4123-A79C-3040B7D439AF}" type="presParOf" srcId="{33032634-4F24-4290-A776-1BFE157DEBF8}" destId="{ED59E4A4-A0BD-423E-9DB9-2A6588EFB063}"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31B1A-CA1F-42AE-95C9-6BE2A2367BF1}"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n-GB"/>
        </a:p>
      </dgm:t>
    </dgm:pt>
    <dgm:pt modelId="{D4B9FBEB-3A0A-466D-8F88-1495DC3AB785}">
      <dgm:prSet phldrT="[Text]"/>
      <dgm:spPr/>
      <dgm:t>
        <a:bodyPr/>
        <a:lstStyle/>
        <a:p>
          <a:r>
            <a:rPr lang="en-GB" smtClean="0"/>
            <a:t>Coordinator</a:t>
          </a:r>
          <a:endParaRPr lang="en-GB"/>
        </a:p>
      </dgm:t>
    </dgm:pt>
    <dgm:pt modelId="{3FECF476-10F4-4423-A12E-98FE0EA67E2B}" type="parTrans" cxnId="{0FD696DA-7C80-4A55-B7B2-21A18A11605A}">
      <dgm:prSet/>
      <dgm:spPr/>
      <dgm:t>
        <a:bodyPr/>
        <a:lstStyle/>
        <a:p>
          <a:endParaRPr lang="en-GB"/>
        </a:p>
      </dgm:t>
    </dgm:pt>
    <dgm:pt modelId="{DC3131DA-7C6C-47E1-8C24-96802F76FA3B}" type="sibTrans" cxnId="{0FD696DA-7C80-4A55-B7B2-21A18A11605A}">
      <dgm:prSet/>
      <dgm:spPr/>
      <dgm:t>
        <a:bodyPr/>
        <a:lstStyle/>
        <a:p>
          <a:endParaRPr lang="en-GB"/>
        </a:p>
      </dgm:t>
    </dgm:pt>
    <dgm:pt modelId="{4F307B7B-8CB9-41F3-8FA5-846E0BD98DFC}" type="asst">
      <dgm:prSet phldrT="[Text]"/>
      <dgm:spPr/>
      <dgm:t>
        <a:bodyPr/>
        <a:lstStyle/>
        <a:p>
          <a:r>
            <a:rPr lang="en-GB" smtClean="0"/>
            <a:t>Communication &amp; </a:t>
          </a:r>
        </a:p>
        <a:p>
          <a:r>
            <a:rPr lang="en-GB" smtClean="0"/>
            <a:t>Records</a:t>
          </a:r>
          <a:endParaRPr lang="en-GB"/>
        </a:p>
      </dgm:t>
    </dgm:pt>
    <dgm:pt modelId="{82716320-4D14-4FCD-B186-4C6B83EB1BAE}" type="parTrans" cxnId="{411D2714-CE6E-4360-80BD-BBC8D2DA986C}">
      <dgm:prSet/>
      <dgm:spPr/>
      <dgm:t>
        <a:bodyPr/>
        <a:lstStyle/>
        <a:p>
          <a:endParaRPr lang="en-GB"/>
        </a:p>
      </dgm:t>
    </dgm:pt>
    <dgm:pt modelId="{02228FD2-36B4-4491-BA5F-F1E718DBBF45}" type="sibTrans" cxnId="{411D2714-CE6E-4360-80BD-BBC8D2DA986C}">
      <dgm:prSet/>
      <dgm:spPr/>
      <dgm:t>
        <a:bodyPr/>
        <a:lstStyle/>
        <a:p>
          <a:endParaRPr lang="en-GB"/>
        </a:p>
      </dgm:t>
    </dgm:pt>
    <dgm:pt modelId="{998478DF-BEED-4D83-BEB2-1D56B0553FD0}">
      <dgm:prSet phldrT="[Text]"/>
      <dgm:spPr/>
      <dgm:t>
        <a:bodyPr/>
        <a:lstStyle/>
        <a:p>
          <a:r>
            <a:rPr lang="en-GB" smtClean="0"/>
            <a:t>Family</a:t>
          </a:r>
        </a:p>
        <a:p>
          <a:r>
            <a:rPr lang="en-GB" smtClean="0"/>
            <a:t> x 3</a:t>
          </a:r>
          <a:endParaRPr lang="en-GB"/>
        </a:p>
      </dgm:t>
    </dgm:pt>
    <dgm:pt modelId="{A9D877E5-9964-4B9F-8A21-58014AB3D00A}" type="parTrans" cxnId="{D0D495B8-DD7C-49EC-92CE-B3F01F6BB0E3}">
      <dgm:prSet/>
      <dgm:spPr/>
      <dgm:t>
        <a:bodyPr/>
        <a:lstStyle/>
        <a:p>
          <a:endParaRPr lang="en-GB"/>
        </a:p>
      </dgm:t>
    </dgm:pt>
    <dgm:pt modelId="{F05E1381-72F8-475A-874B-42D782700D1B}" type="sibTrans" cxnId="{D0D495B8-DD7C-49EC-92CE-B3F01F6BB0E3}">
      <dgm:prSet/>
      <dgm:spPr/>
      <dgm:t>
        <a:bodyPr/>
        <a:lstStyle/>
        <a:p>
          <a:endParaRPr lang="en-GB"/>
        </a:p>
      </dgm:t>
    </dgm:pt>
    <dgm:pt modelId="{9F0635EE-577D-4772-872A-2081E4798D95}">
      <dgm:prSet phldrT="[Text]"/>
      <dgm:spPr/>
      <dgm:t>
        <a:bodyPr/>
        <a:lstStyle/>
        <a:p>
          <a:r>
            <a:rPr lang="en-GB" smtClean="0"/>
            <a:t>Interventionists</a:t>
          </a:r>
        </a:p>
        <a:p>
          <a:r>
            <a:rPr lang="en-GB" smtClean="0"/>
            <a:t> x 3</a:t>
          </a:r>
          <a:endParaRPr lang="en-GB"/>
        </a:p>
      </dgm:t>
    </dgm:pt>
    <dgm:pt modelId="{F31D0A81-2C85-4A16-923A-D9D4F670E134}" type="parTrans" cxnId="{7E87945B-7937-4732-8353-3878EE1DA34E}">
      <dgm:prSet/>
      <dgm:spPr/>
      <dgm:t>
        <a:bodyPr/>
        <a:lstStyle/>
        <a:p>
          <a:endParaRPr lang="en-GB"/>
        </a:p>
      </dgm:t>
    </dgm:pt>
    <dgm:pt modelId="{97197F77-3570-4FBE-B127-D359D3D49021}" type="sibTrans" cxnId="{7E87945B-7937-4732-8353-3878EE1DA34E}">
      <dgm:prSet/>
      <dgm:spPr/>
      <dgm:t>
        <a:bodyPr/>
        <a:lstStyle/>
        <a:p>
          <a:endParaRPr lang="en-GB"/>
        </a:p>
      </dgm:t>
    </dgm:pt>
    <dgm:pt modelId="{7F2A5669-C890-451F-B550-1CCB45CE6C4B}">
      <dgm:prSet phldrT="[Text]"/>
      <dgm:spPr/>
      <dgm:t>
        <a:bodyPr/>
        <a:lstStyle/>
        <a:p>
          <a:r>
            <a:rPr lang="en-GB" smtClean="0"/>
            <a:t>Researchers</a:t>
          </a:r>
        </a:p>
        <a:p>
          <a:r>
            <a:rPr lang="en-GB" smtClean="0"/>
            <a:t> x 3</a:t>
          </a:r>
          <a:endParaRPr lang="en-GB"/>
        </a:p>
      </dgm:t>
    </dgm:pt>
    <dgm:pt modelId="{375221CA-C092-4212-A36E-FA1468D47A14}" type="parTrans" cxnId="{A2B4B70F-CBFE-4090-96A1-4562C623EF9A}">
      <dgm:prSet/>
      <dgm:spPr/>
      <dgm:t>
        <a:bodyPr/>
        <a:lstStyle/>
        <a:p>
          <a:endParaRPr lang="en-GB"/>
        </a:p>
      </dgm:t>
    </dgm:pt>
    <dgm:pt modelId="{6D9CB61D-DA38-456C-B22A-B4706D815764}" type="sibTrans" cxnId="{A2B4B70F-CBFE-4090-96A1-4562C623EF9A}">
      <dgm:prSet/>
      <dgm:spPr/>
      <dgm:t>
        <a:bodyPr/>
        <a:lstStyle/>
        <a:p>
          <a:endParaRPr lang="en-GB"/>
        </a:p>
      </dgm:t>
    </dgm:pt>
    <dgm:pt modelId="{EFD3DD3D-110E-42D3-A489-7D88C578ED66}" type="pres">
      <dgm:prSet presAssocID="{40031B1A-CA1F-42AE-95C9-6BE2A2367BF1}" presName="hierChild1" presStyleCnt="0">
        <dgm:presLayoutVars>
          <dgm:orgChart val="1"/>
          <dgm:chPref val="1"/>
          <dgm:dir/>
          <dgm:animOne val="branch"/>
          <dgm:animLvl val="lvl"/>
          <dgm:resizeHandles/>
        </dgm:presLayoutVars>
      </dgm:prSet>
      <dgm:spPr/>
      <dgm:t>
        <a:bodyPr/>
        <a:lstStyle/>
        <a:p>
          <a:endParaRPr lang="en-GB"/>
        </a:p>
      </dgm:t>
    </dgm:pt>
    <dgm:pt modelId="{B70B3DEC-1F6B-4E0C-AB0A-0CCFDFA41342}" type="pres">
      <dgm:prSet presAssocID="{D4B9FBEB-3A0A-466D-8F88-1495DC3AB785}" presName="hierRoot1" presStyleCnt="0">
        <dgm:presLayoutVars>
          <dgm:hierBranch val="init"/>
        </dgm:presLayoutVars>
      </dgm:prSet>
      <dgm:spPr/>
    </dgm:pt>
    <dgm:pt modelId="{A68C589B-8442-4262-BFA6-6C69645CAC3E}" type="pres">
      <dgm:prSet presAssocID="{D4B9FBEB-3A0A-466D-8F88-1495DC3AB785}" presName="rootComposite1" presStyleCnt="0"/>
      <dgm:spPr/>
    </dgm:pt>
    <dgm:pt modelId="{A127C306-6FD6-4E7B-BB19-4295414B9785}" type="pres">
      <dgm:prSet presAssocID="{D4B9FBEB-3A0A-466D-8F88-1495DC3AB785}" presName="rootText1" presStyleLbl="node0" presStyleIdx="0" presStyleCnt="1">
        <dgm:presLayoutVars>
          <dgm:chPref val="3"/>
        </dgm:presLayoutVars>
      </dgm:prSet>
      <dgm:spPr/>
      <dgm:t>
        <a:bodyPr/>
        <a:lstStyle/>
        <a:p>
          <a:endParaRPr lang="en-GB"/>
        </a:p>
      </dgm:t>
    </dgm:pt>
    <dgm:pt modelId="{01820E7B-A31C-4F20-8A85-F8F86C04BAFB}" type="pres">
      <dgm:prSet presAssocID="{D4B9FBEB-3A0A-466D-8F88-1495DC3AB785}" presName="rootConnector1" presStyleLbl="node1" presStyleIdx="0" presStyleCnt="0"/>
      <dgm:spPr/>
      <dgm:t>
        <a:bodyPr/>
        <a:lstStyle/>
        <a:p>
          <a:endParaRPr lang="en-GB"/>
        </a:p>
      </dgm:t>
    </dgm:pt>
    <dgm:pt modelId="{8F3A52CB-1977-471A-A824-284BF47BC8E3}" type="pres">
      <dgm:prSet presAssocID="{D4B9FBEB-3A0A-466D-8F88-1495DC3AB785}" presName="hierChild2" presStyleCnt="0"/>
      <dgm:spPr/>
    </dgm:pt>
    <dgm:pt modelId="{55E66BF7-53B2-4ED2-B5E6-AFC742886838}" type="pres">
      <dgm:prSet presAssocID="{A9D877E5-9964-4B9F-8A21-58014AB3D00A}" presName="Name37" presStyleLbl="parChTrans1D2" presStyleIdx="0" presStyleCnt="4"/>
      <dgm:spPr/>
      <dgm:t>
        <a:bodyPr/>
        <a:lstStyle/>
        <a:p>
          <a:endParaRPr lang="en-GB"/>
        </a:p>
      </dgm:t>
    </dgm:pt>
    <dgm:pt modelId="{B7E8673E-D095-4AB1-9521-D8F7744A09DE}" type="pres">
      <dgm:prSet presAssocID="{998478DF-BEED-4D83-BEB2-1D56B0553FD0}" presName="hierRoot2" presStyleCnt="0">
        <dgm:presLayoutVars>
          <dgm:hierBranch val="init"/>
        </dgm:presLayoutVars>
      </dgm:prSet>
      <dgm:spPr/>
    </dgm:pt>
    <dgm:pt modelId="{396B784F-C668-4B2A-A5F4-819508C7666B}" type="pres">
      <dgm:prSet presAssocID="{998478DF-BEED-4D83-BEB2-1D56B0553FD0}" presName="rootComposite" presStyleCnt="0"/>
      <dgm:spPr/>
    </dgm:pt>
    <dgm:pt modelId="{14D614D0-C4DC-4ED1-96C0-8B7D69346EE2}" type="pres">
      <dgm:prSet presAssocID="{998478DF-BEED-4D83-BEB2-1D56B0553FD0}" presName="rootText" presStyleLbl="node2" presStyleIdx="0" presStyleCnt="3">
        <dgm:presLayoutVars>
          <dgm:chPref val="3"/>
        </dgm:presLayoutVars>
      </dgm:prSet>
      <dgm:spPr/>
      <dgm:t>
        <a:bodyPr/>
        <a:lstStyle/>
        <a:p>
          <a:endParaRPr lang="en-GB"/>
        </a:p>
      </dgm:t>
    </dgm:pt>
    <dgm:pt modelId="{7754ED26-BF6C-4477-A4AC-9E55F5E3CB85}" type="pres">
      <dgm:prSet presAssocID="{998478DF-BEED-4D83-BEB2-1D56B0553FD0}" presName="rootConnector" presStyleLbl="node2" presStyleIdx="0" presStyleCnt="3"/>
      <dgm:spPr/>
      <dgm:t>
        <a:bodyPr/>
        <a:lstStyle/>
        <a:p>
          <a:endParaRPr lang="en-GB"/>
        </a:p>
      </dgm:t>
    </dgm:pt>
    <dgm:pt modelId="{BFDE6F77-4E59-47CE-8B78-71FCA0674DE5}" type="pres">
      <dgm:prSet presAssocID="{998478DF-BEED-4D83-BEB2-1D56B0553FD0}" presName="hierChild4" presStyleCnt="0"/>
      <dgm:spPr/>
    </dgm:pt>
    <dgm:pt modelId="{19B13022-81AF-4D0E-B3CB-1A570F92DB9D}" type="pres">
      <dgm:prSet presAssocID="{998478DF-BEED-4D83-BEB2-1D56B0553FD0}" presName="hierChild5" presStyleCnt="0"/>
      <dgm:spPr/>
    </dgm:pt>
    <dgm:pt modelId="{1C5B8DDD-2BE2-4B49-9F75-9D93391A75B0}" type="pres">
      <dgm:prSet presAssocID="{F31D0A81-2C85-4A16-923A-D9D4F670E134}" presName="Name37" presStyleLbl="parChTrans1D2" presStyleIdx="1" presStyleCnt="4"/>
      <dgm:spPr/>
      <dgm:t>
        <a:bodyPr/>
        <a:lstStyle/>
        <a:p>
          <a:endParaRPr lang="en-GB"/>
        </a:p>
      </dgm:t>
    </dgm:pt>
    <dgm:pt modelId="{87CF278B-B4AA-42B7-9F6F-A967418212F5}" type="pres">
      <dgm:prSet presAssocID="{9F0635EE-577D-4772-872A-2081E4798D95}" presName="hierRoot2" presStyleCnt="0">
        <dgm:presLayoutVars>
          <dgm:hierBranch val="init"/>
        </dgm:presLayoutVars>
      </dgm:prSet>
      <dgm:spPr/>
    </dgm:pt>
    <dgm:pt modelId="{8F0E11D1-D20B-4287-987F-9D279FD7E9EB}" type="pres">
      <dgm:prSet presAssocID="{9F0635EE-577D-4772-872A-2081E4798D95}" presName="rootComposite" presStyleCnt="0"/>
      <dgm:spPr/>
    </dgm:pt>
    <dgm:pt modelId="{04045D5F-F32F-4CD2-A21E-7E859AEBD1A2}" type="pres">
      <dgm:prSet presAssocID="{9F0635EE-577D-4772-872A-2081E4798D95}" presName="rootText" presStyleLbl="node2" presStyleIdx="1" presStyleCnt="3">
        <dgm:presLayoutVars>
          <dgm:chPref val="3"/>
        </dgm:presLayoutVars>
      </dgm:prSet>
      <dgm:spPr/>
      <dgm:t>
        <a:bodyPr/>
        <a:lstStyle/>
        <a:p>
          <a:endParaRPr lang="en-GB"/>
        </a:p>
      </dgm:t>
    </dgm:pt>
    <dgm:pt modelId="{A03D4582-8427-4B5A-B172-4F1D7022CCF2}" type="pres">
      <dgm:prSet presAssocID="{9F0635EE-577D-4772-872A-2081E4798D95}" presName="rootConnector" presStyleLbl="node2" presStyleIdx="1" presStyleCnt="3"/>
      <dgm:spPr/>
      <dgm:t>
        <a:bodyPr/>
        <a:lstStyle/>
        <a:p>
          <a:endParaRPr lang="en-GB"/>
        </a:p>
      </dgm:t>
    </dgm:pt>
    <dgm:pt modelId="{4CD1DF38-D62C-4DF1-8945-C48BB4BE64B3}" type="pres">
      <dgm:prSet presAssocID="{9F0635EE-577D-4772-872A-2081E4798D95}" presName="hierChild4" presStyleCnt="0"/>
      <dgm:spPr/>
    </dgm:pt>
    <dgm:pt modelId="{B5106CE4-DEAC-47B8-8C5E-1A04EA5C0E50}" type="pres">
      <dgm:prSet presAssocID="{9F0635EE-577D-4772-872A-2081E4798D95}" presName="hierChild5" presStyleCnt="0"/>
      <dgm:spPr/>
    </dgm:pt>
    <dgm:pt modelId="{D1C51075-EAC3-4E08-83E9-20DCF395BE0F}" type="pres">
      <dgm:prSet presAssocID="{375221CA-C092-4212-A36E-FA1468D47A14}" presName="Name37" presStyleLbl="parChTrans1D2" presStyleIdx="2" presStyleCnt="4"/>
      <dgm:spPr/>
      <dgm:t>
        <a:bodyPr/>
        <a:lstStyle/>
        <a:p>
          <a:endParaRPr lang="en-GB"/>
        </a:p>
      </dgm:t>
    </dgm:pt>
    <dgm:pt modelId="{BE3F51F2-0B82-4845-BEF6-67BCEF00A163}" type="pres">
      <dgm:prSet presAssocID="{7F2A5669-C890-451F-B550-1CCB45CE6C4B}" presName="hierRoot2" presStyleCnt="0">
        <dgm:presLayoutVars>
          <dgm:hierBranch val="init"/>
        </dgm:presLayoutVars>
      </dgm:prSet>
      <dgm:spPr/>
    </dgm:pt>
    <dgm:pt modelId="{6385F175-1110-4BCD-A6C9-0144864BCFC1}" type="pres">
      <dgm:prSet presAssocID="{7F2A5669-C890-451F-B550-1CCB45CE6C4B}" presName="rootComposite" presStyleCnt="0"/>
      <dgm:spPr/>
    </dgm:pt>
    <dgm:pt modelId="{D2E30A2C-F411-4B95-A025-43A7BC40A7B4}" type="pres">
      <dgm:prSet presAssocID="{7F2A5669-C890-451F-B550-1CCB45CE6C4B}" presName="rootText" presStyleLbl="node2" presStyleIdx="2" presStyleCnt="3">
        <dgm:presLayoutVars>
          <dgm:chPref val="3"/>
        </dgm:presLayoutVars>
      </dgm:prSet>
      <dgm:spPr/>
      <dgm:t>
        <a:bodyPr/>
        <a:lstStyle/>
        <a:p>
          <a:endParaRPr lang="en-GB"/>
        </a:p>
      </dgm:t>
    </dgm:pt>
    <dgm:pt modelId="{0A6CB689-4C61-4222-9EF9-FDCB7B640E06}" type="pres">
      <dgm:prSet presAssocID="{7F2A5669-C890-451F-B550-1CCB45CE6C4B}" presName="rootConnector" presStyleLbl="node2" presStyleIdx="2" presStyleCnt="3"/>
      <dgm:spPr/>
      <dgm:t>
        <a:bodyPr/>
        <a:lstStyle/>
        <a:p>
          <a:endParaRPr lang="en-GB"/>
        </a:p>
      </dgm:t>
    </dgm:pt>
    <dgm:pt modelId="{44021C1E-5F2F-41B3-9025-7F3BC5A2E127}" type="pres">
      <dgm:prSet presAssocID="{7F2A5669-C890-451F-B550-1CCB45CE6C4B}" presName="hierChild4" presStyleCnt="0"/>
      <dgm:spPr/>
    </dgm:pt>
    <dgm:pt modelId="{2EB7E0D3-8905-4F6E-B164-04BE68D1F6FE}" type="pres">
      <dgm:prSet presAssocID="{7F2A5669-C890-451F-B550-1CCB45CE6C4B}" presName="hierChild5" presStyleCnt="0"/>
      <dgm:spPr/>
    </dgm:pt>
    <dgm:pt modelId="{7E63C714-836C-4AE3-91A4-A77D80A1C5E1}" type="pres">
      <dgm:prSet presAssocID="{D4B9FBEB-3A0A-466D-8F88-1495DC3AB785}" presName="hierChild3" presStyleCnt="0"/>
      <dgm:spPr/>
    </dgm:pt>
    <dgm:pt modelId="{648927B9-C32B-4F6D-AF83-210E7EE570A2}" type="pres">
      <dgm:prSet presAssocID="{82716320-4D14-4FCD-B186-4C6B83EB1BAE}" presName="Name111" presStyleLbl="parChTrans1D2" presStyleIdx="3" presStyleCnt="4"/>
      <dgm:spPr/>
      <dgm:t>
        <a:bodyPr/>
        <a:lstStyle/>
        <a:p>
          <a:endParaRPr lang="en-GB"/>
        </a:p>
      </dgm:t>
    </dgm:pt>
    <dgm:pt modelId="{CA052252-3489-461B-BD0E-F7B62CF08491}" type="pres">
      <dgm:prSet presAssocID="{4F307B7B-8CB9-41F3-8FA5-846E0BD98DFC}" presName="hierRoot3" presStyleCnt="0">
        <dgm:presLayoutVars>
          <dgm:hierBranch val="init"/>
        </dgm:presLayoutVars>
      </dgm:prSet>
      <dgm:spPr/>
    </dgm:pt>
    <dgm:pt modelId="{86531967-4A26-4868-845F-60B7C81D3020}" type="pres">
      <dgm:prSet presAssocID="{4F307B7B-8CB9-41F3-8FA5-846E0BD98DFC}" presName="rootComposite3" presStyleCnt="0"/>
      <dgm:spPr/>
    </dgm:pt>
    <dgm:pt modelId="{34686ECA-3141-4F6B-8695-F2B81CC89EBD}" type="pres">
      <dgm:prSet presAssocID="{4F307B7B-8CB9-41F3-8FA5-846E0BD98DFC}" presName="rootText3" presStyleLbl="asst1" presStyleIdx="0" presStyleCnt="1">
        <dgm:presLayoutVars>
          <dgm:chPref val="3"/>
        </dgm:presLayoutVars>
      </dgm:prSet>
      <dgm:spPr/>
      <dgm:t>
        <a:bodyPr/>
        <a:lstStyle/>
        <a:p>
          <a:endParaRPr lang="en-GB"/>
        </a:p>
      </dgm:t>
    </dgm:pt>
    <dgm:pt modelId="{AAC4A52B-4A80-4BC8-9AA8-FEC406CDF2F1}" type="pres">
      <dgm:prSet presAssocID="{4F307B7B-8CB9-41F3-8FA5-846E0BD98DFC}" presName="rootConnector3" presStyleLbl="asst1" presStyleIdx="0" presStyleCnt="1"/>
      <dgm:spPr/>
      <dgm:t>
        <a:bodyPr/>
        <a:lstStyle/>
        <a:p>
          <a:endParaRPr lang="en-GB"/>
        </a:p>
      </dgm:t>
    </dgm:pt>
    <dgm:pt modelId="{4A9E1662-52AC-47A0-979F-91F84734BDC7}" type="pres">
      <dgm:prSet presAssocID="{4F307B7B-8CB9-41F3-8FA5-846E0BD98DFC}" presName="hierChild6" presStyleCnt="0"/>
      <dgm:spPr/>
    </dgm:pt>
    <dgm:pt modelId="{295779C1-8056-424D-97FF-F724A1D7E314}" type="pres">
      <dgm:prSet presAssocID="{4F307B7B-8CB9-41F3-8FA5-846E0BD98DFC}" presName="hierChild7" presStyleCnt="0"/>
      <dgm:spPr/>
    </dgm:pt>
  </dgm:ptLst>
  <dgm:cxnLst>
    <dgm:cxn modelId="{7128FD3E-3C68-4151-939F-53A7AE98B820}" type="presOf" srcId="{F31D0A81-2C85-4A16-923A-D9D4F670E134}" destId="{1C5B8DDD-2BE2-4B49-9F75-9D93391A75B0}" srcOrd="0" destOrd="0" presId="urn:microsoft.com/office/officeart/2005/8/layout/orgChart1"/>
    <dgm:cxn modelId="{0FD696DA-7C80-4A55-B7B2-21A18A11605A}" srcId="{40031B1A-CA1F-42AE-95C9-6BE2A2367BF1}" destId="{D4B9FBEB-3A0A-466D-8F88-1495DC3AB785}" srcOrd="0" destOrd="0" parTransId="{3FECF476-10F4-4423-A12E-98FE0EA67E2B}" sibTransId="{DC3131DA-7C6C-47E1-8C24-96802F76FA3B}"/>
    <dgm:cxn modelId="{411D2714-CE6E-4360-80BD-BBC8D2DA986C}" srcId="{D4B9FBEB-3A0A-466D-8F88-1495DC3AB785}" destId="{4F307B7B-8CB9-41F3-8FA5-846E0BD98DFC}" srcOrd="0" destOrd="0" parTransId="{82716320-4D14-4FCD-B186-4C6B83EB1BAE}" sibTransId="{02228FD2-36B4-4491-BA5F-F1E718DBBF45}"/>
    <dgm:cxn modelId="{33D2CDBE-B896-42A7-BD7F-4B9CF95AC071}" type="presOf" srcId="{7F2A5669-C890-451F-B550-1CCB45CE6C4B}" destId="{0A6CB689-4C61-4222-9EF9-FDCB7B640E06}" srcOrd="1" destOrd="0" presId="urn:microsoft.com/office/officeart/2005/8/layout/orgChart1"/>
    <dgm:cxn modelId="{2774108E-CA80-4EA1-96F6-E47264691DD0}" type="presOf" srcId="{998478DF-BEED-4D83-BEB2-1D56B0553FD0}" destId="{14D614D0-C4DC-4ED1-96C0-8B7D69346EE2}" srcOrd="0" destOrd="0" presId="urn:microsoft.com/office/officeart/2005/8/layout/orgChart1"/>
    <dgm:cxn modelId="{13E60176-469B-46BF-A68E-2D27332BE0B0}" type="presOf" srcId="{4F307B7B-8CB9-41F3-8FA5-846E0BD98DFC}" destId="{AAC4A52B-4A80-4BC8-9AA8-FEC406CDF2F1}" srcOrd="1" destOrd="0" presId="urn:microsoft.com/office/officeart/2005/8/layout/orgChart1"/>
    <dgm:cxn modelId="{68579FFF-5287-40C9-A652-BCA2AF0C8F4B}" type="presOf" srcId="{7F2A5669-C890-451F-B550-1CCB45CE6C4B}" destId="{D2E30A2C-F411-4B95-A025-43A7BC40A7B4}" srcOrd="0" destOrd="0" presId="urn:microsoft.com/office/officeart/2005/8/layout/orgChart1"/>
    <dgm:cxn modelId="{7E87945B-7937-4732-8353-3878EE1DA34E}" srcId="{D4B9FBEB-3A0A-466D-8F88-1495DC3AB785}" destId="{9F0635EE-577D-4772-872A-2081E4798D95}" srcOrd="2" destOrd="0" parTransId="{F31D0A81-2C85-4A16-923A-D9D4F670E134}" sibTransId="{97197F77-3570-4FBE-B127-D359D3D49021}"/>
    <dgm:cxn modelId="{31CDDC73-71F9-4BE3-B848-10A58A994D00}" type="presOf" srcId="{375221CA-C092-4212-A36E-FA1468D47A14}" destId="{D1C51075-EAC3-4E08-83E9-20DCF395BE0F}" srcOrd="0" destOrd="0" presId="urn:microsoft.com/office/officeart/2005/8/layout/orgChart1"/>
    <dgm:cxn modelId="{5FA86ABF-07F5-4F83-817A-9CD4FD956221}" type="presOf" srcId="{9F0635EE-577D-4772-872A-2081E4798D95}" destId="{04045D5F-F32F-4CD2-A21E-7E859AEBD1A2}" srcOrd="0" destOrd="0" presId="urn:microsoft.com/office/officeart/2005/8/layout/orgChart1"/>
    <dgm:cxn modelId="{0A97AE30-ED52-4BBE-A604-F40BF4C597AC}" type="presOf" srcId="{9F0635EE-577D-4772-872A-2081E4798D95}" destId="{A03D4582-8427-4B5A-B172-4F1D7022CCF2}" srcOrd="1" destOrd="0" presId="urn:microsoft.com/office/officeart/2005/8/layout/orgChart1"/>
    <dgm:cxn modelId="{A677F21F-A804-476F-935E-57C2B41BDEA8}" type="presOf" srcId="{D4B9FBEB-3A0A-466D-8F88-1495DC3AB785}" destId="{A127C306-6FD6-4E7B-BB19-4295414B9785}" srcOrd="0" destOrd="0" presId="urn:microsoft.com/office/officeart/2005/8/layout/orgChart1"/>
    <dgm:cxn modelId="{D0D495B8-DD7C-49EC-92CE-B3F01F6BB0E3}" srcId="{D4B9FBEB-3A0A-466D-8F88-1495DC3AB785}" destId="{998478DF-BEED-4D83-BEB2-1D56B0553FD0}" srcOrd="1" destOrd="0" parTransId="{A9D877E5-9964-4B9F-8A21-58014AB3D00A}" sibTransId="{F05E1381-72F8-475A-874B-42D782700D1B}"/>
    <dgm:cxn modelId="{5D876C73-6CE4-4300-8FEC-62739EE8E275}" type="presOf" srcId="{4F307B7B-8CB9-41F3-8FA5-846E0BD98DFC}" destId="{34686ECA-3141-4F6B-8695-F2B81CC89EBD}" srcOrd="0" destOrd="0" presId="urn:microsoft.com/office/officeart/2005/8/layout/orgChart1"/>
    <dgm:cxn modelId="{A3699733-4E7C-4077-A7BF-FF737E358C9C}" type="presOf" srcId="{82716320-4D14-4FCD-B186-4C6B83EB1BAE}" destId="{648927B9-C32B-4F6D-AF83-210E7EE570A2}" srcOrd="0" destOrd="0" presId="urn:microsoft.com/office/officeart/2005/8/layout/orgChart1"/>
    <dgm:cxn modelId="{9896C164-BD01-4176-B78D-80E48B6DE643}" type="presOf" srcId="{998478DF-BEED-4D83-BEB2-1D56B0553FD0}" destId="{7754ED26-BF6C-4477-A4AC-9E55F5E3CB85}" srcOrd="1" destOrd="0" presId="urn:microsoft.com/office/officeart/2005/8/layout/orgChart1"/>
    <dgm:cxn modelId="{8B4B3B20-2D52-4D87-ADA3-ACE6CA2F9271}" type="presOf" srcId="{D4B9FBEB-3A0A-466D-8F88-1495DC3AB785}" destId="{01820E7B-A31C-4F20-8A85-F8F86C04BAFB}" srcOrd="1" destOrd="0" presId="urn:microsoft.com/office/officeart/2005/8/layout/orgChart1"/>
    <dgm:cxn modelId="{CD493D65-BDF1-49D9-988B-81BB361C676C}" type="presOf" srcId="{A9D877E5-9964-4B9F-8A21-58014AB3D00A}" destId="{55E66BF7-53B2-4ED2-B5E6-AFC742886838}" srcOrd="0" destOrd="0" presId="urn:microsoft.com/office/officeart/2005/8/layout/orgChart1"/>
    <dgm:cxn modelId="{A22ECF14-FB99-4466-9E74-EF6645684531}" type="presOf" srcId="{40031B1A-CA1F-42AE-95C9-6BE2A2367BF1}" destId="{EFD3DD3D-110E-42D3-A489-7D88C578ED66}" srcOrd="0" destOrd="0" presId="urn:microsoft.com/office/officeart/2005/8/layout/orgChart1"/>
    <dgm:cxn modelId="{A2B4B70F-CBFE-4090-96A1-4562C623EF9A}" srcId="{D4B9FBEB-3A0A-466D-8F88-1495DC3AB785}" destId="{7F2A5669-C890-451F-B550-1CCB45CE6C4B}" srcOrd="3" destOrd="0" parTransId="{375221CA-C092-4212-A36E-FA1468D47A14}" sibTransId="{6D9CB61D-DA38-456C-B22A-B4706D815764}"/>
    <dgm:cxn modelId="{E4A23658-18A8-4B1A-B1CC-36AC52913FD6}" type="presParOf" srcId="{EFD3DD3D-110E-42D3-A489-7D88C578ED66}" destId="{B70B3DEC-1F6B-4E0C-AB0A-0CCFDFA41342}" srcOrd="0" destOrd="0" presId="urn:microsoft.com/office/officeart/2005/8/layout/orgChart1"/>
    <dgm:cxn modelId="{CD86EBD3-2FDC-4995-8BA5-DD1D3B40A306}" type="presParOf" srcId="{B70B3DEC-1F6B-4E0C-AB0A-0CCFDFA41342}" destId="{A68C589B-8442-4262-BFA6-6C69645CAC3E}" srcOrd="0" destOrd="0" presId="urn:microsoft.com/office/officeart/2005/8/layout/orgChart1"/>
    <dgm:cxn modelId="{B09499E7-076C-4CED-A884-73DF5980F26B}" type="presParOf" srcId="{A68C589B-8442-4262-BFA6-6C69645CAC3E}" destId="{A127C306-6FD6-4E7B-BB19-4295414B9785}" srcOrd="0" destOrd="0" presId="urn:microsoft.com/office/officeart/2005/8/layout/orgChart1"/>
    <dgm:cxn modelId="{6EF1A058-3D70-42AE-8799-113077B87085}" type="presParOf" srcId="{A68C589B-8442-4262-BFA6-6C69645CAC3E}" destId="{01820E7B-A31C-4F20-8A85-F8F86C04BAFB}" srcOrd="1" destOrd="0" presId="urn:microsoft.com/office/officeart/2005/8/layout/orgChart1"/>
    <dgm:cxn modelId="{D97447A1-72F4-4B19-B54D-3D7452F631BC}" type="presParOf" srcId="{B70B3DEC-1F6B-4E0C-AB0A-0CCFDFA41342}" destId="{8F3A52CB-1977-471A-A824-284BF47BC8E3}" srcOrd="1" destOrd="0" presId="urn:microsoft.com/office/officeart/2005/8/layout/orgChart1"/>
    <dgm:cxn modelId="{F5D53D2D-8D3B-4057-BEEF-8021FFE90919}" type="presParOf" srcId="{8F3A52CB-1977-471A-A824-284BF47BC8E3}" destId="{55E66BF7-53B2-4ED2-B5E6-AFC742886838}" srcOrd="0" destOrd="0" presId="urn:microsoft.com/office/officeart/2005/8/layout/orgChart1"/>
    <dgm:cxn modelId="{FCBD60B6-4EE2-4DA3-99D3-680F24C9707B}" type="presParOf" srcId="{8F3A52CB-1977-471A-A824-284BF47BC8E3}" destId="{B7E8673E-D095-4AB1-9521-D8F7744A09DE}" srcOrd="1" destOrd="0" presId="urn:microsoft.com/office/officeart/2005/8/layout/orgChart1"/>
    <dgm:cxn modelId="{BE4C4437-4E0E-4013-9DEC-B5B8B0B7363A}" type="presParOf" srcId="{B7E8673E-D095-4AB1-9521-D8F7744A09DE}" destId="{396B784F-C668-4B2A-A5F4-819508C7666B}" srcOrd="0" destOrd="0" presId="urn:microsoft.com/office/officeart/2005/8/layout/orgChart1"/>
    <dgm:cxn modelId="{EEC37114-6622-4F0B-9818-30462294A65D}" type="presParOf" srcId="{396B784F-C668-4B2A-A5F4-819508C7666B}" destId="{14D614D0-C4DC-4ED1-96C0-8B7D69346EE2}" srcOrd="0" destOrd="0" presId="urn:microsoft.com/office/officeart/2005/8/layout/orgChart1"/>
    <dgm:cxn modelId="{E26C509D-5B03-49DC-B330-B1421D79C437}" type="presParOf" srcId="{396B784F-C668-4B2A-A5F4-819508C7666B}" destId="{7754ED26-BF6C-4477-A4AC-9E55F5E3CB85}" srcOrd="1" destOrd="0" presId="urn:microsoft.com/office/officeart/2005/8/layout/orgChart1"/>
    <dgm:cxn modelId="{AABF786A-32D3-4E4C-9150-AA62BC56C28C}" type="presParOf" srcId="{B7E8673E-D095-4AB1-9521-D8F7744A09DE}" destId="{BFDE6F77-4E59-47CE-8B78-71FCA0674DE5}" srcOrd="1" destOrd="0" presId="urn:microsoft.com/office/officeart/2005/8/layout/orgChart1"/>
    <dgm:cxn modelId="{FBA39746-34B0-4120-9433-36734D6B82AD}" type="presParOf" srcId="{B7E8673E-D095-4AB1-9521-D8F7744A09DE}" destId="{19B13022-81AF-4D0E-B3CB-1A570F92DB9D}" srcOrd="2" destOrd="0" presId="urn:microsoft.com/office/officeart/2005/8/layout/orgChart1"/>
    <dgm:cxn modelId="{A539A659-6522-46BA-951E-2DBC0512A190}" type="presParOf" srcId="{8F3A52CB-1977-471A-A824-284BF47BC8E3}" destId="{1C5B8DDD-2BE2-4B49-9F75-9D93391A75B0}" srcOrd="2" destOrd="0" presId="urn:microsoft.com/office/officeart/2005/8/layout/orgChart1"/>
    <dgm:cxn modelId="{1961027B-AD2A-4F3A-AAEF-B183EC1BB0AB}" type="presParOf" srcId="{8F3A52CB-1977-471A-A824-284BF47BC8E3}" destId="{87CF278B-B4AA-42B7-9F6F-A967418212F5}" srcOrd="3" destOrd="0" presId="urn:microsoft.com/office/officeart/2005/8/layout/orgChart1"/>
    <dgm:cxn modelId="{BF6E06B5-7DF7-472E-9051-F5088043513E}" type="presParOf" srcId="{87CF278B-B4AA-42B7-9F6F-A967418212F5}" destId="{8F0E11D1-D20B-4287-987F-9D279FD7E9EB}" srcOrd="0" destOrd="0" presId="urn:microsoft.com/office/officeart/2005/8/layout/orgChart1"/>
    <dgm:cxn modelId="{2C9B15D5-63DB-482A-B026-14A86ED5897B}" type="presParOf" srcId="{8F0E11D1-D20B-4287-987F-9D279FD7E9EB}" destId="{04045D5F-F32F-4CD2-A21E-7E859AEBD1A2}" srcOrd="0" destOrd="0" presId="urn:microsoft.com/office/officeart/2005/8/layout/orgChart1"/>
    <dgm:cxn modelId="{1D89AE0D-2AAB-4225-BA04-A4EB7C17D246}" type="presParOf" srcId="{8F0E11D1-D20B-4287-987F-9D279FD7E9EB}" destId="{A03D4582-8427-4B5A-B172-4F1D7022CCF2}" srcOrd="1" destOrd="0" presId="urn:microsoft.com/office/officeart/2005/8/layout/orgChart1"/>
    <dgm:cxn modelId="{07647F18-109A-4F45-9571-30CC5F3BBDA5}" type="presParOf" srcId="{87CF278B-B4AA-42B7-9F6F-A967418212F5}" destId="{4CD1DF38-D62C-4DF1-8945-C48BB4BE64B3}" srcOrd="1" destOrd="0" presId="urn:microsoft.com/office/officeart/2005/8/layout/orgChart1"/>
    <dgm:cxn modelId="{21F4C76D-3482-4349-A1F4-901AD2ECEC7D}" type="presParOf" srcId="{87CF278B-B4AA-42B7-9F6F-A967418212F5}" destId="{B5106CE4-DEAC-47B8-8C5E-1A04EA5C0E50}" srcOrd="2" destOrd="0" presId="urn:microsoft.com/office/officeart/2005/8/layout/orgChart1"/>
    <dgm:cxn modelId="{56CC2BCF-F4E7-4137-AB7A-0B1397216F62}" type="presParOf" srcId="{8F3A52CB-1977-471A-A824-284BF47BC8E3}" destId="{D1C51075-EAC3-4E08-83E9-20DCF395BE0F}" srcOrd="4" destOrd="0" presId="urn:microsoft.com/office/officeart/2005/8/layout/orgChart1"/>
    <dgm:cxn modelId="{5EB662FE-551C-4E92-9F4A-DF399D81A8FA}" type="presParOf" srcId="{8F3A52CB-1977-471A-A824-284BF47BC8E3}" destId="{BE3F51F2-0B82-4845-BEF6-67BCEF00A163}" srcOrd="5" destOrd="0" presId="urn:microsoft.com/office/officeart/2005/8/layout/orgChart1"/>
    <dgm:cxn modelId="{8856CA9F-49AC-47A2-9D3F-88F881C480C7}" type="presParOf" srcId="{BE3F51F2-0B82-4845-BEF6-67BCEF00A163}" destId="{6385F175-1110-4BCD-A6C9-0144864BCFC1}" srcOrd="0" destOrd="0" presId="urn:microsoft.com/office/officeart/2005/8/layout/orgChart1"/>
    <dgm:cxn modelId="{EA6C8DE2-01AE-44A1-AFC3-E889FFAFB48B}" type="presParOf" srcId="{6385F175-1110-4BCD-A6C9-0144864BCFC1}" destId="{D2E30A2C-F411-4B95-A025-43A7BC40A7B4}" srcOrd="0" destOrd="0" presId="urn:microsoft.com/office/officeart/2005/8/layout/orgChart1"/>
    <dgm:cxn modelId="{D129DF15-0F94-47BC-A56C-A8005DC71258}" type="presParOf" srcId="{6385F175-1110-4BCD-A6C9-0144864BCFC1}" destId="{0A6CB689-4C61-4222-9EF9-FDCB7B640E06}" srcOrd="1" destOrd="0" presId="urn:microsoft.com/office/officeart/2005/8/layout/orgChart1"/>
    <dgm:cxn modelId="{C0ED66F5-18F9-4D23-999F-66E222185E1A}" type="presParOf" srcId="{BE3F51F2-0B82-4845-BEF6-67BCEF00A163}" destId="{44021C1E-5F2F-41B3-9025-7F3BC5A2E127}" srcOrd="1" destOrd="0" presId="urn:microsoft.com/office/officeart/2005/8/layout/orgChart1"/>
    <dgm:cxn modelId="{33CB46E3-9075-4842-AB4E-4072412D956E}" type="presParOf" srcId="{BE3F51F2-0B82-4845-BEF6-67BCEF00A163}" destId="{2EB7E0D3-8905-4F6E-B164-04BE68D1F6FE}" srcOrd="2" destOrd="0" presId="urn:microsoft.com/office/officeart/2005/8/layout/orgChart1"/>
    <dgm:cxn modelId="{32D32836-7453-4128-9EF7-2A7C46352B97}" type="presParOf" srcId="{B70B3DEC-1F6B-4E0C-AB0A-0CCFDFA41342}" destId="{7E63C714-836C-4AE3-91A4-A77D80A1C5E1}" srcOrd="2" destOrd="0" presId="urn:microsoft.com/office/officeart/2005/8/layout/orgChart1"/>
    <dgm:cxn modelId="{3CFD62D6-4E03-48C1-B658-CAFA00D6024A}" type="presParOf" srcId="{7E63C714-836C-4AE3-91A4-A77D80A1C5E1}" destId="{648927B9-C32B-4F6D-AF83-210E7EE570A2}" srcOrd="0" destOrd="0" presId="urn:microsoft.com/office/officeart/2005/8/layout/orgChart1"/>
    <dgm:cxn modelId="{C7440C6B-3E14-4EC0-BB15-E0C59DBF037A}" type="presParOf" srcId="{7E63C714-836C-4AE3-91A4-A77D80A1C5E1}" destId="{CA052252-3489-461B-BD0E-F7B62CF08491}" srcOrd="1" destOrd="0" presId="urn:microsoft.com/office/officeart/2005/8/layout/orgChart1"/>
    <dgm:cxn modelId="{8904139A-DCDE-4091-9CF4-22BBE6CBDA55}" type="presParOf" srcId="{CA052252-3489-461B-BD0E-F7B62CF08491}" destId="{86531967-4A26-4868-845F-60B7C81D3020}" srcOrd="0" destOrd="0" presId="urn:microsoft.com/office/officeart/2005/8/layout/orgChart1"/>
    <dgm:cxn modelId="{4D07143F-6119-4E08-83F4-E4DA99E6298C}" type="presParOf" srcId="{86531967-4A26-4868-845F-60B7C81D3020}" destId="{34686ECA-3141-4F6B-8695-F2B81CC89EBD}" srcOrd="0" destOrd="0" presId="urn:microsoft.com/office/officeart/2005/8/layout/orgChart1"/>
    <dgm:cxn modelId="{53162FC5-FD6F-49A0-8A0D-348862D61D85}" type="presParOf" srcId="{86531967-4A26-4868-845F-60B7C81D3020}" destId="{AAC4A52B-4A80-4BC8-9AA8-FEC406CDF2F1}" srcOrd="1" destOrd="0" presId="urn:microsoft.com/office/officeart/2005/8/layout/orgChart1"/>
    <dgm:cxn modelId="{A5679CFE-F286-40B9-890B-497D0235E05E}" type="presParOf" srcId="{CA052252-3489-461B-BD0E-F7B62CF08491}" destId="{4A9E1662-52AC-47A0-979F-91F84734BDC7}" srcOrd="1" destOrd="0" presId="urn:microsoft.com/office/officeart/2005/8/layout/orgChart1"/>
    <dgm:cxn modelId="{61F6F1A1-BA27-4104-AB9F-1EBEC5930930}" type="presParOf" srcId="{CA052252-3489-461B-BD0E-F7B62CF08491}" destId="{295779C1-8056-424D-97FF-F724A1D7E3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7E90C-9178-4656-A255-90AB9A066003}"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GB"/>
        </a:p>
      </dgm:t>
    </dgm:pt>
    <dgm:pt modelId="{1FAFA3F0-2393-4789-99B2-FC13AFB67098}">
      <dgm:prSet phldrT="[Text]"/>
      <dgm:spPr/>
      <dgm:t>
        <a:bodyPr/>
        <a:lstStyle/>
        <a:p>
          <a:r>
            <a:rPr lang="en-GB" dirty="0" smtClean="0">
              <a:ln>
                <a:noFill/>
              </a:ln>
              <a:solidFill>
                <a:schemeClr val="bg1"/>
              </a:solidFill>
            </a:rPr>
            <a:t>What is discovered?</a:t>
          </a:r>
          <a:endParaRPr lang="en-GB" dirty="0">
            <a:ln>
              <a:noFill/>
            </a:ln>
            <a:solidFill>
              <a:schemeClr val="bg1"/>
            </a:solidFill>
          </a:endParaRPr>
        </a:p>
      </dgm:t>
    </dgm:pt>
    <dgm:pt modelId="{DD836A08-1C9F-4325-8B26-426638560C54}" type="parTrans" cxnId="{AF056010-D17B-401F-B9FC-AC12FB5DDCDE}">
      <dgm:prSet/>
      <dgm:spPr/>
      <dgm:t>
        <a:bodyPr/>
        <a:lstStyle/>
        <a:p>
          <a:endParaRPr lang="en-GB"/>
        </a:p>
      </dgm:t>
    </dgm:pt>
    <dgm:pt modelId="{6217B278-8DCD-45DB-9E6D-3E8DBF3FD562}" type="sibTrans" cxnId="{AF056010-D17B-401F-B9FC-AC12FB5DDCDE}">
      <dgm:prSet/>
      <dgm:spPr/>
      <dgm:t>
        <a:bodyPr/>
        <a:lstStyle/>
        <a:p>
          <a:endParaRPr lang="en-GB"/>
        </a:p>
      </dgm:t>
    </dgm:pt>
    <dgm:pt modelId="{D9164CFB-9CE9-43FE-A93A-AC545C162650}">
      <dgm:prSet phldrT="[Text]"/>
      <dgm:spPr/>
      <dgm:t>
        <a:bodyPr/>
        <a:lstStyle/>
        <a:p>
          <a:r>
            <a:rPr lang="en-GB" dirty="0" smtClean="0">
              <a:ln>
                <a:noFill/>
              </a:ln>
              <a:solidFill>
                <a:schemeClr val="bg1"/>
              </a:solidFill>
            </a:rPr>
            <a:t>Coordination</a:t>
          </a:r>
          <a:endParaRPr lang="en-GB" dirty="0">
            <a:ln>
              <a:noFill/>
            </a:ln>
            <a:solidFill>
              <a:schemeClr val="bg1"/>
            </a:solidFill>
          </a:endParaRPr>
        </a:p>
      </dgm:t>
    </dgm:pt>
    <dgm:pt modelId="{64230721-7E0F-4B8D-AA29-F4BC0F624C02}" type="parTrans" cxnId="{BBAD452F-3A26-4E28-9145-330AED42B70A}">
      <dgm:prSet/>
      <dgm:spPr/>
      <dgm:t>
        <a:bodyPr/>
        <a:lstStyle/>
        <a:p>
          <a:endParaRPr lang="en-GB"/>
        </a:p>
      </dgm:t>
    </dgm:pt>
    <dgm:pt modelId="{FB4DF94A-4E7D-4E3B-A685-111512408598}" type="sibTrans" cxnId="{BBAD452F-3A26-4E28-9145-330AED42B70A}">
      <dgm:prSet/>
      <dgm:spPr/>
      <dgm:t>
        <a:bodyPr/>
        <a:lstStyle/>
        <a:p>
          <a:endParaRPr lang="en-GB"/>
        </a:p>
      </dgm:t>
    </dgm:pt>
    <dgm:pt modelId="{10ED3B94-4B13-42F2-A0EC-AB7F98CCE9DB}">
      <dgm:prSet phldrT="[Text]"/>
      <dgm:spPr/>
      <dgm:t>
        <a:bodyPr/>
        <a:lstStyle/>
        <a:p>
          <a:r>
            <a:rPr lang="en-GB" dirty="0" smtClean="0">
              <a:solidFill>
                <a:schemeClr val="bg1"/>
              </a:solidFill>
            </a:rPr>
            <a:t>Investigation by group #1</a:t>
          </a:r>
          <a:endParaRPr lang="en-GB" dirty="0">
            <a:solidFill>
              <a:schemeClr val="bg1"/>
            </a:solidFill>
          </a:endParaRPr>
        </a:p>
      </dgm:t>
    </dgm:pt>
    <dgm:pt modelId="{4A9F5F92-AB69-46BC-A272-10A475B266A6}" type="parTrans" cxnId="{06EE2F46-6A91-4EAF-B2B5-9A89FE9D0CA0}">
      <dgm:prSet/>
      <dgm:spPr/>
      <dgm:t>
        <a:bodyPr/>
        <a:lstStyle/>
        <a:p>
          <a:endParaRPr lang="en-GB"/>
        </a:p>
      </dgm:t>
    </dgm:pt>
    <dgm:pt modelId="{E669F04A-DB9F-45C6-AC4B-7DF686440DE1}" type="sibTrans" cxnId="{06EE2F46-6A91-4EAF-B2B5-9A89FE9D0CA0}">
      <dgm:prSet/>
      <dgm:spPr/>
      <dgm:t>
        <a:bodyPr/>
        <a:lstStyle/>
        <a:p>
          <a:endParaRPr lang="en-GB"/>
        </a:p>
      </dgm:t>
    </dgm:pt>
    <dgm:pt modelId="{6AC14078-222B-4B9A-8BE9-5FA7884660DF}">
      <dgm:prSet phldrT="[Text]"/>
      <dgm:spPr/>
      <dgm:t>
        <a:bodyPr/>
        <a:lstStyle/>
        <a:p>
          <a:r>
            <a:rPr lang="en-GB" dirty="0" smtClean="0">
              <a:solidFill>
                <a:schemeClr val="bg1"/>
              </a:solidFill>
            </a:rPr>
            <a:t>Investigation by group #2</a:t>
          </a:r>
          <a:endParaRPr lang="en-GB" dirty="0">
            <a:solidFill>
              <a:schemeClr val="bg1"/>
            </a:solidFill>
          </a:endParaRPr>
        </a:p>
      </dgm:t>
    </dgm:pt>
    <dgm:pt modelId="{854A28EE-1A77-43BB-AD27-9923F5BA42C2}" type="parTrans" cxnId="{1F6B1262-B70F-4D79-B5B9-828DE50DE733}">
      <dgm:prSet/>
      <dgm:spPr/>
      <dgm:t>
        <a:bodyPr/>
        <a:lstStyle/>
        <a:p>
          <a:endParaRPr lang="en-GB"/>
        </a:p>
      </dgm:t>
    </dgm:pt>
    <dgm:pt modelId="{DC4FE64E-E175-47BC-9A57-4F8B70BD06E6}" type="sibTrans" cxnId="{1F6B1262-B70F-4D79-B5B9-828DE50DE733}">
      <dgm:prSet/>
      <dgm:spPr/>
      <dgm:t>
        <a:bodyPr/>
        <a:lstStyle/>
        <a:p>
          <a:endParaRPr lang="en-GB"/>
        </a:p>
      </dgm:t>
    </dgm:pt>
    <dgm:pt modelId="{BF70B9CC-F784-4E78-9E6D-CD5E12940FD4}">
      <dgm:prSet phldrT="[Text]"/>
      <dgm:spPr/>
      <dgm:t>
        <a:bodyPr/>
        <a:lstStyle/>
        <a:p>
          <a:r>
            <a:rPr lang="en-GB" dirty="0" smtClean="0">
              <a:solidFill>
                <a:schemeClr val="bg1"/>
              </a:solidFill>
            </a:rPr>
            <a:t>Investigation by group #3</a:t>
          </a:r>
          <a:endParaRPr lang="en-GB" dirty="0">
            <a:solidFill>
              <a:schemeClr val="bg1"/>
            </a:solidFill>
          </a:endParaRPr>
        </a:p>
      </dgm:t>
    </dgm:pt>
    <dgm:pt modelId="{306093A6-E373-40FC-8F81-E31D83326BC3}" type="parTrans" cxnId="{216D402F-9F1F-4938-91CD-D3B6410E4072}">
      <dgm:prSet/>
      <dgm:spPr/>
      <dgm:t>
        <a:bodyPr/>
        <a:lstStyle/>
        <a:p>
          <a:endParaRPr lang="en-GB"/>
        </a:p>
      </dgm:t>
    </dgm:pt>
    <dgm:pt modelId="{921112C8-473E-4DF6-B0F9-7940439EBEF5}" type="sibTrans" cxnId="{216D402F-9F1F-4938-91CD-D3B6410E4072}">
      <dgm:prSet/>
      <dgm:spPr/>
      <dgm:t>
        <a:bodyPr/>
        <a:lstStyle/>
        <a:p>
          <a:endParaRPr lang="en-GB"/>
        </a:p>
      </dgm:t>
    </dgm:pt>
    <dgm:pt modelId="{E5E2DCA9-D6BB-416C-BE03-866DA536D972}" type="pres">
      <dgm:prSet presAssocID="{39E7E90C-9178-4656-A255-90AB9A066003}" presName="Name0" presStyleCnt="0">
        <dgm:presLayoutVars>
          <dgm:chMax val="1"/>
          <dgm:dir/>
          <dgm:animLvl val="ctr"/>
          <dgm:resizeHandles val="exact"/>
        </dgm:presLayoutVars>
      </dgm:prSet>
      <dgm:spPr/>
      <dgm:t>
        <a:bodyPr/>
        <a:lstStyle/>
        <a:p>
          <a:endParaRPr lang="en-GB"/>
        </a:p>
      </dgm:t>
    </dgm:pt>
    <dgm:pt modelId="{CFED4069-FF79-4010-9049-E04BF6E3FBF4}" type="pres">
      <dgm:prSet presAssocID="{1FAFA3F0-2393-4789-99B2-FC13AFB67098}" presName="centerShape" presStyleLbl="node0" presStyleIdx="0" presStyleCnt="1"/>
      <dgm:spPr/>
      <dgm:t>
        <a:bodyPr/>
        <a:lstStyle/>
        <a:p>
          <a:endParaRPr lang="en-GB"/>
        </a:p>
      </dgm:t>
    </dgm:pt>
    <dgm:pt modelId="{B9DFAAE2-A4E7-45B5-9B61-07D1D10EDB04}" type="pres">
      <dgm:prSet presAssocID="{D9164CFB-9CE9-43FE-A93A-AC545C162650}" presName="node" presStyleLbl="node1" presStyleIdx="0" presStyleCnt="4">
        <dgm:presLayoutVars>
          <dgm:bulletEnabled val="1"/>
        </dgm:presLayoutVars>
      </dgm:prSet>
      <dgm:spPr/>
      <dgm:t>
        <a:bodyPr/>
        <a:lstStyle/>
        <a:p>
          <a:endParaRPr lang="en-GB"/>
        </a:p>
      </dgm:t>
    </dgm:pt>
    <dgm:pt modelId="{35642C1D-EB8E-492E-9E65-15FF1F327F03}" type="pres">
      <dgm:prSet presAssocID="{D9164CFB-9CE9-43FE-A93A-AC545C162650}" presName="dummy" presStyleCnt="0"/>
      <dgm:spPr/>
    </dgm:pt>
    <dgm:pt modelId="{50638554-73C7-4451-A917-D059076E84EA}" type="pres">
      <dgm:prSet presAssocID="{FB4DF94A-4E7D-4E3B-A685-111512408598}" presName="sibTrans" presStyleLbl="sibTrans2D1" presStyleIdx="0" presStyleCnt="4"/>
      <dgm:spPr/>
      <dgm:t>
        <a:bodyPr/>
        <a:lstStyle/>
        <a:p>
          <a:endParaRPr lang="en-GB"/>
        </a:p>
      </dgm:t>
    </dgm:pt>
    <dgm:pt modelId="{7CE4716F-8C9B-45C1-B25E-9842BC4838B9}" type="pres">
      <dgm:prSet presAssocID="{10ED3B94-4B13-42F2-A0EC-AB7F98CCE9DB}" presName="node" presStyleLbl="node1" presStyleIdx="1" presStyleCnt="4">
        <dgm:presLayoutVars>
          <dgm:bulletEnabled val="1"/>
        </dgm:presLayoutVars>
      </dgm:prSet>
      <dgm:spPr/>
      <dgm:t>
        <a:bodyPr/>
        <a:lstStyle/>
        <a:p>
          <a:endParaRPr lang="en-GB"/>
        </a:p>
      </dgm:t>
    </dgm:pt>
    <dgm:pt modelId="{C8E0F509-1210-4E06-AFCB-44F46C3D3D3E}" type="pres">
      <dgm:prSet presAssocID="{10ED3B94-4B13-42F2-A0EC-AB7F98CCE9DB}" presName="dummy" presStyleCnt="0"/>
      <dgm:spPr/>
    </dgm:pt>
    <dgm:pt modelId="{B389DBD4-2FCE-408A-8038-382D4D640974}" type="pres">
      <dgm:prSet presAssocID="{E669F04A-DB9F-45C6-AC4B-7DF686440DE1}" presName="sibTrans" presStyleLbl="sibTrans2D1" presStyleIdx="1" presStyleCnt="4"/>
      <dgm:spPr/>
      <dgm:t>
        <a:bodyPr/>
        <a:lstStyle/>
        <a:p>
          <a:endParaRPr lang="en-GB"/>
        </a:p>
      </dgm:t>
    </dgm:pt>
    <dgm:pt modelId="{27B9B695-6FB2-4C06-8328-04E03E922923}" type="pres">
      <dgm:prSet presAssocID="{6AC14078-222B-4B9A-8BE9-5FA7884660DF}" presName="node" presStyleLbl="node1" presStyleIdx="2" presStyleCnt="4">
        <dgm:presLayoutVars>
          <dgm:bulletEnabled val="1"/>
        </dgm:presLayoutVars>
      </dgm:prSet>
      <dgm:spPr/>
      <dgm:t>
        <a:bodyPr/>
        <a:lstStyle/>
        <a:p>
          <a:endParaRPr lang="en-GB"/>
        </a:p>
      </dgm:t>
    </dgm:pt>
    <dgm:pt modelId="{D830CEF5-1CF7-4867-9755-A4E7821F3381}" type="pres">
      <dgm:prSet presAssocID="{6AC14078-222B-4B9A-8BE9-5FA7884660DF}" presName="dummy" presStyleCnt="0"/>
      <dgm:spPr/>
    </dgm:pt>
    <dgm:pt modelId="{7F216818-BC29-4D15-87B6-C1C35CF173EA}" type="pres">
      <dgm:prSet presAssocID="{DC4FE64E-E175-47BC-9A57-4F8B70BD06E6}" presName="sibTrans" presStyleLbl="sibTrans2D1" presStyleIdx="2" presStyleCnt="4"/>
      <dgm:spPr/>
      <dgm:t>
        <a:bodyPr/>
        <a:lstStyle/>
        <a:p>
          <a:endParaRPr lang="en-GB"/>
        </a:p>
      </dgm:t>
    </dgm:pt>
    <dgm:pt modelId="{052C94A3-9378-4479-A435-ACD47C40F2B9}" type="pres">
      <dgm:prSet presAssocID="{BF70B9CC-F784-4E78-9E6D-CD5E12940FD4}" presName="node" presStyleLbl="node1" presStyleIdx="3" presStyleCnt="4">
        <dgm:presLayoutVars>
          <dgm:bulletEnabled val="1"/>
        </dgm:presLayoutVars>
      </dgm:prSet>
      <dgm:spPr/>
      <dgm:t>
        <a:bodyPr/>
        <a:lstStyle/>
        <a:p>
          <a:endParaRPr lang="en-GB"/>
        </a:p>
      </dgm:t>
    </dgm:pt>
    <dgm:pt modelId="{9EB53430-1192-4006-89E6-6B9558129256}" type="pres">
      <dgm:prSet presAssocID="{BF70B9CC-F784-4E78-9E6D-CD5E12940FD4}" presName="dummy" presStyleCnt="0"/>
      <dgm:spPr/>
    </dgm:pt>
    <dgm:pt modelId="{3731190D-3205-44A3-860E-8ADB3B8B39B8}" type="pres">
      <dgm:prSet presAssocID="{921112C8-473E-4DF6-B0F9-7940439EBEF5}" presName="sibTrans" presStyleLbl="sibTrans2D1" presStyleIdx="3" presStyleCnt="4"/>
      <dgm:spPr/>
      <dgm:t>
        <a:bodyPr/>
        <a:lstStyle/>
        <a:p>
          <a:endParaRPr lang="en-GB"/>
        </a:p>
      </dgm:t>
    </dgm:pt>
  </dgm:ptLst>
  <dgm:cxnLst>
    <dgm:cxn modelId="{216D402F-9F1F-4938-91CD-D3B6410E4072}" srcId="{1FAFA3F0-2393-4789-99B2-FC13AFB67098}" destId="{BF70B9CC-F784-4E78-9E6D-CD5E12940FD4}" srcOrd="3" destOrd="0" parTransId="{306093A6-E373-40FC-8F81-E31D83326BC3}" sibTransId="{921112C8-473E-4DF6-B0F9-7940439EBEF5}"/>
    <dgm:cxn modelId="{BBAD452F-3A26-4E28-9145-330AED42B70A}" srcId="{1FAFA3F0-2393-4789-99B2-FC13AFB67098}" destId="{D9164CFB-9CE9-43FE-A93A-AC545C162650}" srcOrd="0" destOrd="0" parTransId="{64230721-7E0F-4B8D-AA29-F4BC0F624C02}" sibTransId="{FB4DF94A-4E7D-4E3B-A685-111512408598}"/>
    <dgm:cxn modelId="{54817668-577A-49C4-A384-EF156570B0D7}" type="presOf" srcId="{1FAFA3F0-2393-4789-99B2-FC13AFB67098}" destId="{CFED4069-FF79-4010-9049-E04BF6E3FBF4}" srcOrd="0" destOrd="0" presId="urn:microsoft.com/office/officeart/2005/8/layout/radial6"/>
    <dgm:cxn modelId="{055A4101-7190-4D90-93AE-0D7FD9C49D0E}" type="presOf" srcId="{E669F04A-DB9F-45C6-AC4B-7DF686440DE1}" destId="{B389DBD4-2FCE-408A-8038-382D4D640974}" srcOrd="0" destOrd="0" presId="urn:microsoft.com/office/officeart/2005/8/layout/radial6"/>
    <dgm:cxn modelId="{06EE2F46-6A91-4EAF-B2B5-9A89FE9D0CA0}" srcId="{1FAFA3F0-2393-4789-99B2-FC13AFB67098}" destId="{10ED3B94-4B13-42F2-A0EC-AB7F98CCE9DB}" srcOrd="1" destOrd="0" parTransId="{4A9F5F92-AB69-46BC-A272-10A475B266A6}" sibTransId="{E669F04A-DB9F-45C6-AC4B-7DF686440DE1}"/>
    <dgm:cxn modelId="{15155596-63A9-4077-8DFA-8C0F15BFAD1B}" type="presOf" srcId="{FB4DF94A-4E7D-4E3B-A685-111512408598}" destId="{50638554-73C7-4451-A917-D059076E84EA}" srcOrd="0" destOrd="0" presId="urn:microsoft.com/office/officeart/2005/8/layout/radial6"/>
    <dgm:cxn modelId="{D693FE18-E14B-4DE5-8FEB-03DDDF54A286}" type="presOf" srcId="{10ED3B94-4B13-42F2-A0EC-AB7F98CCE9DB}" destId="{7CE4716F-8C9B-45C1-B25E-9842BC4838B9}" srcOrd="0" destOrd="0" presId="urn:microsoft.com/office/officeart/2005/8/layout/radial6"/>
    <dgm:cxn modelId="{1F6B1262-B70F-4D79-B5B9-828DE50DE733}" srcId="{1FAFA3F0-2393-4789-99B2-FC13AFB67098}" destId="{6AC14078-222B-4B9A-8BE9-5FA7884660DF}" srcOrd="2" destOrd="0" parTransId="{854A28EE-1A77-43BB-AD27-9923F5BA42C2}" sibTransId="{DC4FE64E-E175-47BC-9A57-4F8B70BD06E6}"/>
    <dgm:cxn modelId="{23E4CFC5-64E2-4492-8B0F-E533F60B6AAC}" type="presOf" srcId="{39E7E90C-9178-4656-A255-90AB9A066003}" destId="{E5E2DCA9-D6BB-416C-BE03-866DA536D972}" srcOrd="0" destOrd="0" presId="urn:microsoft.com/office/officeart/2005/8/layout/radial6"/>
    <dgm:cxn modelId="{3A455909-0474-403F-A940-CC774C73F5FF}" type="presOf" srcId="{DC4FE64E-E175-47BC-9A57-4F8B70BD06E6}" destId="{7F216818-BC29-4D15-87B6-C1C35CF173EA}" srcOrd="0" destOrd="0" presId="urn:microsoft.com/office/officeart/2005/8/layout/radial6"/>
    <dgm:cxn modelId="{948B4820-6BED-4255-BFDE-C3276C400798}" type="presOf" srcId="{6AC14078-222B-4B9A-8BE9-5FA7884660DF}" destId="{27B9B695-6FB2-4C06-8328-04E03E922923}" srcOrd="0" destOrd="0" presId="urn:microsoft.com/office/officeart/2005/8/layout/radial6"/>
    <dgm:cxn modelId="{AF056010-D17B-401F-B9FC-AC12FB5DDCDE}" srcId="{39E7E90C-9178-4656-A255-90AB9A066003}" destId="{1FAFA3F0-2393-4789-99B2-FC13AFB67098}" srcOrd="0" destOrd="0" parTransId="{DD836A08-1C9F-4325-8B26-426638560C54}" sibTransId="{6217B278-8DCD-45DB-9E6D-3E8DBF3FD562}"/>
    <dgm:cxn modelId="{4D170081-5058-44A8-9782-C4F683EB6896}" type="presOf" srcId="{D9164CFB-9CE9-43FE-A93A-AC545C162650}" destId="{B9DFAAE2-A4E7-45B5-9B61-07D1D10EDB04}" srcOrd="0" destOrd="0" presId="urn:microsoft.com/office/officeart/2005/8/layout/radial6"/>
    <dgm:cxn modelId="{AFD6DDFB-8D38-4206-8068-A1F66261F762}" type="presOf" srcId="{BF70B9CC-F784-4E78-9E6D-CD5E12940FD4}" destId="{052C94A3-9378-4479-A435-ACD47C40F2B9}" srcOrd="0" destOrd="0" presId="urn:microsoft.com/office/officeart/2005/8/layout/radial6"/>
    <dgm:cxn modelId="{A6331F43-3A34-4FB5-99BD-F36A2727EB64}" type="presOf" srcId="{921112C8-473E-4DF6-B0F9-7940439EBEF5}" destId="{3731190D-3205-44A3-860E-8ADB3B8B39B8}" srcOrd="0" destOrd="0" presId="urn:microsoft.com/office/officeart/2005/8/layout/radial6"/>
    <dgm:cxn modelId="{4109BA10-34A1-46A0-B9E5-9865CA036988}" type="presParOf" srcId="{E5E2DCA9-D6BB-416C-BE03-866DA536D972}" destId="{CFED4069-FF79-4010-9049-E04BF6E3FBF4}" srcOrd="0" destOrd="0" presId="urn:microsoft.com/office/officeart/2005/8/layout/radial6"/>
    <dgm:cxn modelId="{2FD40EBA-38EE-4B45-AC3D-186A4A734048}" type="presParOf" srcId="{E5E2DCA9-D6BB-416C-BE03-866DA536D972}" destId="{B9DFAAE2-A4E7-45B5-9B61-07D1D10EDB04}" srcOrd="1" destOrd="0" presId="urn:microsoft.com/office/officeart/2005/8/layout/radial6"/>
    <dgm:cxn modelId="{DCBDFAF8-3C55-4695-A04F-A0E1CDB8D41C}" type="presParOf" srcId="{E5E2DCA9-D6BB-416C-BE03-866DA536D972}" destId="{35642C1D-EB8E-492E-9E65-15FF1F327F03}" srcOrd="2" destOrd="0" presId="urn:microsoft.com/office/officeart/2005/8/layout/radial6"/>
    <dgm:cxn modelId="{73C18080-8B8A-4773-8942-999F3FC4BAFE}" type="presParOf" srcId="{E5E2DCA9-D6BB-416C-BE03-866DA536D972}" destId="{50638554-73C7-4451-A917-D059076E84EA}" srcOrd="3" destOrd="0" presId="urn:microsoft.com/office/officeart/2005/8/layout/radial6"/>
    <dgm:cxn modelId="{5B8C1D23-F8B6-44B9-9986-48D6802AFD48}" type="presParOf" srcId="{E5E2DCA9-D6BB-416C-BE03-866DA536D972}" destId="{7CE4716F-8C9B-45C1-B25E-9842BC4838B9}" srcOrd="4" destOrd="0" presId="urn:microsoft.com/office/officeart/2005/8/layout/radial6"/>
    <dgm:cxn modelId="{F2D09476-CFA5-47D9-BC99-2ED149B59734}" type="presParOf" srcId="{E5E2DCA9-D6BB-416C-BE03-866DA536D972}" destId="{C8E0F509-1210-4E06-AFCB-44F46C3D3D3E}" srcOrd="5" destOrd="0" presId="urn:microsoft.com/office/officeart/2005/8/layout/radial6"/>
    <dgm:cxn modelId="{2863F04D-2388-4954-AD0A-38678E434876}" type="presParOf" srcId="{E5E2DCA9-D6BB-416C-BE03-866DA536D972}" destId="{B389DBD4-2FCE-408A-8038-382D4D640974}" srcOrd="6" destOrd="0" presId="urn:microsoft.com/office/officeart/2005/8/layout/radial6"/>
    <dgm:cxn modelId="{27069D2B-E7A2-4CF4-87DE-1FC4F6005513}" type="presParOf" srcId="{E5E2DCA9-D6BB-416C-BE03-866DA536D972}" destId="{27B9B695-6FB2-4C06-8328-04E03E922923}" srcOrd="7" destOrd="0" presId="urn:microsoft.com/office/officeart/2005/8/layout/radial6"/>
    <dgm:cxn modelId="{0F31BFF7-2E5F-47B8-907C-A7EF8CF0169F}" type="presParOf" srcId="{E5E2DCA9-D6BB-416C-BE03-866DA536D972}" destId="{D830CEF5-1CF7-4867-9755-A4E7821F3381}" srcOrd="8" destOrd="0" presId="urn:microsoft.com/office/officeart/2005/8/layout/radial6"/>
    <dgm:cxn modelId="{5D96F384-B5EE-44AC-A086-90D53F3D5AED}" type="presParOf" srcId="{E5E2DCA9-D6BB-416C-BE03-866DA536D972}" destId="{7F216818-BC29-4D15-87B6-C1C35CF173EA}" srcOrd="9" destOrd="0" presId="urn:microsoft.com/office/officeart/2005/8/layout/radial6"/>
    <dgm:cxn modelId="{8A1F019B-D273-4071-9307-84E8999BD5F5}" type="presParOf" srcId="{E5E2DCA9-D6BB-416C-BE03-866DA536D972}" destId="{052C94A3-9378-4479-A435-ACD47C40F2B9}" srcOrd="10" destOrd="0" presId="urn:microsoft.com/office/officeart/2005/8/layout/radial6"/>
    <dgm:cxn modelId="{683568D0-1C24-4895-BBBC-320AAA768EA1}" type="presParOf" srcId="{E5E2DCA9-D6BB-416C-BE03-866DA536D972}" destId="{9EB53430-1192-4006-89E6-6B9558129256}" srcOrd="11" destOrd="0" presId="urn:microsoft.com/office/officeart/2005/8/layout/radial6"/>
    <dgm:cxn modelId="{38E75B42-CB9C-40CE-874E-D328FD1AD7E5}" type="presParOf" srcId="{E5E2DCA9-D6BB-416C-BE03-866DA536D972}" destId="{3731190D-3205-44A3-860E-8ADB3B8B39B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5DC26-7781-41DA-90FA-B29219D90234}" type="doc">
      <dgm:prSet loTypeId="urn:microsoft.com/office/officeart/2005/8/layout/funnel1" loCatId="process" qsTypeId="urn:microsoft.com/office/officeart/2005/8/quickstyle/3d2" qsCatId="3D" csTypeId="urn:microsoft.com/office/officeart/2005/8/colors/colorful1" csCatId="colorful" phldr="1"/>
      <dgm:spPr/>
      <dgm:t>
        <a:bodyPr/>
        <a:lstStyle/>
        <a:p>
          <a:endParaRPr lang="en-GB"/>
        </a:p>
      </dgm:t>
    </dgm:pt>
    <dgm:pt modelId="{917E4756-7E07-4DC2-8815-2F424FDC293A}">
      <dgm:prSet phldrT="[Text]" custT="1"/>
      <dgm:spPr/>
      <dgm:t>
        <a:bodyPr/>
        <a:lstStyle/>
        <a:p>
          <a:r>
            <a:rPr lang="en-GB" sz="1600" smtClean="0"/>
            <a:t>Initial interview</a:t>
          </a:r>
          <a:endParaRPr lang="en-GB" sz="1600" dirty="0"/>
        </a:p>
      </dgm:t>
    </dgm:pt>
    <dgm:pt modelId="{8F68347B-3687-405E-BFE1-F6151837D8B3}" type="parTrans" cxnId="{DA77B363-368B-4C20-859F-99DF7C8F9E00}">
      <dgm:prSet/>
      <dgm:spPr/>
      <dgm:t>
        <a:bodyPr/>
        <a:lstStyle/>
        <a:p>
          <a:endParaRPr lang="en-GB"/>
        </a:p>
      </dgm:t>
    </dgm:pt>
    <dgm:pt modelId="{F32E1347-E693-43E4-891C-25263D72743D}" type="sibTrans" cxnId="{DA77B363-368B-4C20-859F-99DF7C8F9E00}">
      <dgm:prSet/>
      <dgm:spPr/>
      <dgm:t>
        <a:bodyPr/>
        <a:lstStyle/>
        <a:p>
          <a:endParaRPr lang="en-GB"/>
        </a:p>
      </dgm:t>
    </dgm:pt>
    <dgm:pt modelId="{8A193270-139E-48B3-9C7A-EC0C81170746}">
      <dgm:prSet phldrT="[Text]" custT="1"/>
      <dgm:spPr/>
      <dgm:t>
        <a:bodyPr/>
        <a:lstStyle/>
        <a:p>
          <a:r>
            <a:rPr lang="en-GB" sz="1200" smtClean="0"/>
            <a:t>3 x Recorded</a:t>
          </a:r>
        </a:p>
        <a:p>
          <a:r>
            <a:rPr lang="en-GB" sz="1200" smtClean="0"/>
            <a:t>Interventions</a:t>
          </a:r>
          <a:endParaRPr lang="en-GB" sz="1200" dirty="0"/>
        </a:p>
      </dgm:t>
    </dgm:pt>
    <dgm:pt modelId="{415FDDA3-78E8-4F9E-B241-31F715331C30}" type="parTrans" cxnId="{A644379D-F5DC-4665-B73D-2FBF28880F2B}">
      <dgm:prSet/>
      <dgm:spPr/>
      <dgm:t>
        <a:bodyPr/>
        <a:lstStyle/>
        <a:p>
          <a:endParaRPr lang="en-GB"/>
        </a:p>
      </dgm:t>
    </dgm:pt>
    <dgm:pt modelId="{697BC047-35BA-45FB-860D-D1675CFDDDB7}" type="sibTrans" cxnId="{A644379D-F5DC-4665-B73D-2FBF28880F2B}">
      <dgm:prSet/>
      <dgm:spPr/>
      <dgm:t>
        <a:bodyPr/>
        <a:lstStyle/>
        <a:p>
          <a:endParaRPr lang="en-GB"/>
        </a:p>
      </dgm:t>
    </dgm:pt>
    <dgm:pt modelId="{19314BDD-D0A0-4BA1-AF94-5202C7D04F2B}">
      <dgm:prSet phldrT="[Text]"/>
      <dgm:spPr/>
      <dgm:t>
        <a:bodyPr/>
        <a:lstStyle/>
        <a:p>
          <a:r>
            <a:rPr lang="en-GB" dirty="0" smtClean="0"/>
            <a:t>3 x Follow-up</a:t>
          </a:r>
        </a:p>
        <a:p>
          <a:r>
            <a:rPr lang="en-GB" dirty="0" smtClean="0"/>
            <a:t>recordings</a:t>
          </a:r>
          <a:endParaRPr lang="en-GB" dirty="0"/>
        </a:p>
      </dgm:t>
    </dgm:pt>
    <dgm:pt modelId="{AEE90709-EF7A-4750-A09C-35B4487583F5}" type="parTrans" cxnId="{C8DED37B-9C5B-4AE7-AA07-10D785CED569}">
      <dgm:prSet/>
      <dgm:spPr/>
      <dgm:t>
        <a:bodyPr/>
        <a:lstStyle/>
        <a:p>
          <a:endParaRPr lang="en-GB"/>
        </a:p>
      </dgm:t>
    </dgm:pt>
    <dgm:pt modelId="{D2FF000A-FE44-4219-B818-A58801729A07}" type="sibTrans" cxnId="{C8DED37B-9C5B-4AE7-AA07-10D785CED569}">
      <dgm:prSet/>
      <dgm:spPr/>
      <dgm:t>
        <a:bodyPr/>
        <a:lstStyle/>
        <a:p>
          <a:endParaRPr lang="en-GB"/>
        </a:p>
      </dgm:t>
    </dgm:pt>
    <dgm:pt modelId="{52B8228B-2F0F-48B1-9EAA-E48C87A64112}">
      <dgm:prSet phldrT="[Text]"/>
      <dgm:spPr/>
      <dgm:t>
        <a:bodyPr/>
        <a:lstStyle/>
        <a:p>
          <a:r>
            <a:rPr lang="en-GB" smtClean="0"/>
            <a:t>To case file </a:t>
          </a:r>
        </a:p>
        <a:p>
          <a:r>
            <a:rPr lang="en-GB" smtClean="0"/>
            <a:t>for analysis</a:t>
          </a:r>
          <a:endParaRPr lang="en-GB"/>
        </a:p>
      </dgm:t>
    </dgm:pt>
    <dgm:pt modelId="{75DCED51-328B-4AE0-B7B0-149DC9284A5E}" type="parTrans" cxnId="{28978F37-D41C-47E4-B829-6749688E5858}">
      <dgm:prSet/>
      <dgm:spPr/>
      <dgm:t>
        <a:bodyPr/>
        <a:lstStyle/>
        <a:p>
          <a:endParaRPr lang="en-GB"/>
        </a:p>
      </dgm:t>
    </dgm:pt>
    <dgm:pt modelId="{72CBADC5-8A2F-4641-AC34-E15343D256AF}" type="sibTrans" cxnId="{28978F37-D41C-47E4-B829-6749688E5858}">
      <dgm:prSet/>
      <dgm:spPr/>
      <dgm:t>
        <a:bodyPr/>
        <a:lstStyle/>
        <a:p>
          <a:endParaRPr lang="en-GB"/>
        </a:p>
      </dgm:t>
    </dgm:pt>
    <dgm:pt modelId="{6A23B310-1607-401D-B77A-5D6526DB04F6}" type="pres">
      <dgm:prSet presAssocID="{FF45DC26-7781-41DA-90FA-B29219D90234}" presName="Name0" presStyleCnt="0">
        <dgm:presLayoutVars>
          <dgm:chMax val="4"/>
          <dgm:resizeHandles val="exact"/>
        </dgm:presLayoutVars>
      </dgm:prSet>
      <dgm:spPr/>
      <dgm:t>
        <a:bodyPr/>
        <a:lstStyle/>
        <a:p>
          <a:endParaRPr lang="en-GB"/>
        </a:p>
      </dgm:t>
    </dgm:pt>
    <dgm:pt modelId="{CF6D0F7C-22A8-4046-B7E8-C65089C4D689}" type="pres">
      <dgm:prSet presAssocID="{FF45DC26-7781-41DA-90FA-B29219D90234}" presName="ellipse" presStyleLbl="trBgShp" presStyleIdx="0" presStyleCnt="1"/>
      <dgm:spPr/>
      <dgm:t>
        <a:bodyPr/>
        <a:lstStyle/>
        <a:p>
          <a:endParaRPr lang="en-GB"/>
        </a:p>
      </dgm:t>
    </dgm:pt>
    <dgm:pt modelId="{1FEBDA05-5BF5-4BFA-8CC4-D84E03FC911E}" type="pres">
      <dgm:prSet presAssocID="{FF45DC26-7781-41DA-90FA-B29219D90234}" presName="arrow1" presStyleLbl="fgShp" presStyleIdx="0" presStyleCnt="1"/>
      <dgm:spPr/>
      <dgm:t>
        <a:bodyPr/>
        <a:lstStyle/>
        <a:p>
          <a:endParaRPr lang="en-GB"/>
        </a:p>
      </dgm:t>
    </dgm:pt>
    <dgm:pt modelId="{D8712C38-8A8F-4997-A6FA-10B041838E6E}" type="pres">
      <dgm:prSet presAssocID="{FF45DC26-7781-41DA-90FA-B29219D90234}" presName="rectangle" presStyleLbl="revTx" presStyleIdx="0" presStyleCnt="1">
        <dgm:presLayoutVars>
          <dgm:bulletEnabled val="1"/>
        </dgm:presLayoutVars>
      </dgm:prSet>
      <dgm:spPr/>
      <dgm:t>
        <a:bodyPr/>
        <a:lstStyle/>
        <a:p>
          <a:endParaRPr lang="en-GB"/>
        </a:p>
      </dgm:t>
    </dgm:pt>
    <dgm:pt modelId="{1B7EF040-2AF2-4D30-9DEE-4E37DB887B79}" type="pres">
      <dgm:prSet presAssocID="{8A193270-139E-48B3-9C7A-EC0C81170746}" presName="item1" presStyleLbl="node1" presStyleIdx="0" presStyleCnt="3">
        <dgm:presLayoutVars>
          <dgm:bulletEnabled val="1"/>
        </dgm:presLayoutVars>
      </dgm:prSet>
      <dgm:spPr/>
      <dgm:t>
        <a:bodyPr/>
        <a:lstStyle/>
        <a:p>
          <a:endParaRPr lang="en-GB"/>
        </a:p>
      </dgm:t>
    </dgm:pt>
    <dgm:pt modelId="{61F31B0E-31A9-43DF-A961-56889A35176B}" type="pres">
      <dgm:prSet presAssocID="{19314BDD-D0A0-4BA1-AF94-5202C7D04F2B}" presName="item2" presStyleLbl="node1" presStyleIdx="1" presStyleCnt="3">
        <dgm:presLayoutVars>
          <dgm:bulletEnabled val="1"/>
        </dgm:presLayoutVars>
      </dgm:prSet>
      <dgm:spPr/>
      <dgm:t>
        <a:bodyPr/>
        <a:lstStyle/>
        <a:p>
          <a:endParaRPr lang="en-GB"/>
        </a:p>
      </dgm:t>
    </dgm:pt>
    <dgm:pt modelId="{1DA54F08-81A7-45E9-AA19-B8A4FCBD56E0}" type="pres">
      <dgm:prSet presAssocID="{52B8228B-2F0F-48B1-9EAA-E48C87A64112}" presName="item3" presStyleLbl="node1" presStyleIdx="2" presStyleCnt="3" custLinFactNeighborX="-2180" custLinFactNeighborY="-4653">
        <dgm:presLayoutVars>
          <dgm:bulletEnabled val="1"/>
        </dgm:presLayoutVars>
      </dgm:prSet>
      <dgm:spPr/>
      <dgm:t>
        <a:bodyPr/>
        <a:lstStyle/>
        <a:p>
          <a:endParaRPr lang="en-GB"/>
        </a:p>
      </dgm:t>
    </dgm:pt>
    <dgm:pt modelId="{DF188201-DD5D-476B-ABB7-41F627A00567}" type="pres">
      <dgm:prSet presAssocID="{FF45DC26-7781-41DA-90FA-B29219D90234}" presName="funnel" presStyleLbl="trAlignAcc1" presStyleIdx="0" presStyleCnt="1" custLinFactNeighborX="189" custLinFactNeighborY="-398"/>
      <dgm:spPr/>
      <dgm:t>
        <a:bodyPr/>
        <a:lstStyle/>
        <a:p>
          <a:endParaRPr lang="en-GB"/>
        </a:p>
      </dgm:t>
    </dgm:pt>
  </dgm:ptLst>
  <dgm:cxnLst>
    <dgm:cxn modelId="{28978F37-D41C-47E4-B829-6749688E5858}" srcId="{FF45DC26-7781-41DA-90FA-B29219D90234}" destId="{52B8228B-2F0F-48B1-9EAA-E48C87A64112}" srcOrd="3" destOrd="0" parTransId="{75DCED51-328B-4AE0-B7B0-149DC9284A5E}" sibTransId="{72CBADC5-8A2F-4641-AC34-E15343D256AF}"/>
    <dgm:cxn modelId="{A644379D-F5DC-4665-B73D-2FBF28880F2B}" srcId="{FF45DC26-7781-41DA-90FA-B29219D90234}" destId="{8A193270-139E-48B3-9C7A-EC0C81170746}" srcOrd="1" destOrd="0" parTransId="{415FDDA3-78E8-4F9E-B241-31F715331C30}" sibTransId="{697BC047-35BA-45FB-860D-D1675CFDDDB7}"/>
    <dgm:cxn modelId="{2B935730-3984-4D26-93A8-88B93385EA47}" type="presOf" srcId="{52B8228B-2F0F-48B1-9EAA-E48C87A64112}" destId="{D8712C38-8A8F-4997-A6FA-10B041838E6E}" srcOrd="0" destOrd="0" presId="urn:microsoft.com/office/officeart/2005/8/layout/funnel1"/>
    <dgm:cxn modelId="{C8DED37B-9C5B-4AE7-AA07-10D785CED569}" srcId="{FF45DC26-7781-41DA-90FA-B29219D90234}" destId="{19314BDD-D0A0-4BA1-AF94-5202C7D04F2B}" srcOrd="2" destOrd="0" parTransId="{AEE90709-EF7A-4750-A09C-35B4487583F5}" sibTransId="{D2FF000A-FE44-4219-B818-A58801729A07}"/>
    <dgm:cxn modelId="{DA77B363-368B-4C20-859F-99DF7C8F9E00}" srcId="{FF45DC26-7781-41DA-90FA-B29219D90234}" destId="{917E4756-7E07-4DC2-8815-2F424FDC293A}" srcOrd="0" destOrd="0" parTransId="{8F68347B-3687-405E-BFE1-F6151837D8B3}" sibTransId="{F32E1347-E693-43E4-891C-25263D72743D}"/>
    <dgm:cxn modelId="{3BC15316-FA2E-46B2-A2FF-23D3DA09F4AE}" type="presOf" srcId="{917E4756-7E07-4DC2-8815-2F424FDC293A}" destId="{1DA54F08-81A7-45E9-AA19-B8A4FCBD56E0}" srcOrd="0" destOrd="0" presId="urn:microsoft.com/office/officeart/2005/8/layout/funnel1"/>
    <dgm:cxn modelId="{E9742509-936E-4607-BC33-BADA9AB49881}" type="presOf" srcId="{19314BDD-D0A0-4BA1-AF94-5202C7D04F2B}" destId="{1B7EF040-2AF2-4D30-9DEE-4E37DB887B79}" srcOrd="0" destOrd="0" presId="urn:microsoft.com/office/officeart/2005/8/layout/funnel1"/>
    <dgm:cxn modelId="{27B061CB-205B-4924-A2B5-84040BB0C25B}" type="presOf" srcId="{8A193270-139E-48B3-9C7A-EC0C81170746}" destId="{61F31B0E-31A9-43DF-A961-56889A35176B}" srcOrd="0" destOrd="0" presId="urn:microsoft.com/office/officeart/2005/8/layout/funnel1"/>
    <dgm:cxn modelId="{2C7A105B-3C67-4A2D-B804-6629CF2FF18D}" type="presOf" srcId="{FF45DC26-7781-41DA-90FA-B29219D90234}" destId="{6A23B310-1607-401D-B77A-5D6526DB04F6}" srcOrd="0" destOrd="0" presId="urn:microsoft.com/office/officeart/2005/8/layout/funnel1"/>
    <dgm:cxn modelId="{CF0532F7-3E2C-4396-8ECE-4FAA9C931EAB}" type="presParOf" srcId="{6A23B310-1607-401D-B77A-5D6526DB04F6}" destId="{CF6D0F7C-22A8-4046-B7E8-C65089C4D689}" srcOrd="0" destOrd="0" presId="urn:microsoft.com/office/officeart/2005/8/layout/funnel1"/>
    <dgm:cxn modelId="{A8FD7821-5FDE-40C0-85D3-3EFB6AC9F3CD}" type="presParOf" srcId="{6A23B310-1607-401D-B77A-5D6526DB04F6}" destId="{1FEBDA05-5BF5-4BFA-8CC4-D84E03FC911E}" srcOrd="1" destOrd="0" presId="urn:microsoft.com/office/officeart/2005/8/layout/funnel1"/>
    <dgm:cxn modelId="{54528B8F-9EC0-4C50-8CB8-B6D62B2D06E6}" type="presParOf" srcId="{6A23B310-1607-401D-B77A-5D6526DB04F6}" destId="{D8712C38-8A8F-4997-A6FA-10B041838E6E}" srcOrd="2" destOrd="0" presId="urn:microsoft.com/office/officeart/2005/8/layout/funnel1"/>
    <dgm:cxn modelId="{CDAED236-6349-48BF-B9AC-88B0F16E8E31}" type="presParOf" srcId="{6A23B310-1607-401D-B77A-5D6526DB04F6}" destId="{1B7EF040-2AF2-4D30-9DEE-4E37DB887B79}" srcOrd="3" destOrd="0" presId="urn:microsoft.com/office/officeart/2005/8/layout/funnel1"/>
    <dgm:cxn modelId="{57F3CD34-0C8E-474B-897D-760CC9DC71BC}" type="presParOf" srcId="{6A23B310-1607-401D-B77A-5D6526DB04F6}" destId="{61F31B0E-31A9-43DF-A961-56889A35176B}" srcOrd="4" destOrd="0" presId="urn:microsoft.com/office/officeart/2005/8/layout/funnel1"/>
    <dgm:cxn modelId="{4EBD3FFC-D8E8-43A2-81F8-3BD57114B2D9}" type="presParOf" srcId="{6A23B310-1607-401D-B77A-5D6526DB04F6}" destId="{1DA54F08-81A7-45E9-AA19-B8A4FCBD56E0}" srcOrd="5" destOrd="0" presId="urn:microsoft.com/office/officeart/2005/8/layout/funnel1"/>
    <dgm:cxn modelId="{AB307399-CAF5-467E-8E95-ED7D40373951}" type="presParOf" srcId="{6A23B310-1607-401D-B77A-5D6526DB04F6}" destId="{DF188201-DD5D-476B-ABB7-41F627A0056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8E7BF-909B-4BB5-82F6-763B3D9B88F6}">
      <dsp:nvSpPr>
        <dsp:cNvPr id="0" name=""/>
        <dsp:cNvSpPr/>
      </dsp:nvSpPr>
      <dsp:spPr>
        <a:xfrm>
          <a:off x="2659062" y="0"/>
          <a:ext cx="2362199"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Spirit</a:t>
          </a:r>
          <a:endParaRPr lang="en-GB" sz="2500" kern="1200" dirty="0"/>
        </a:p>
      </dsp:txBody>
      <dsp:txXfrm>
        <a:off x="3249612" y="1181100"/>
        <a:ext cx="1181099" cy="1181099"/>
      </dsp:txXfrm>
    </dsp:sp>
    <dsp:sp modelId="{1FA5D195-8A72-4232-94ED-C48135FC8BF9}">
      <dsp:nvSpPr>
        <dsp:cNvPr id="0" name=""/>
        <dsp:cNvSpPr/>
      </dsp:nvSpPr>
      <dsp:spPr>
        <a:xfrm>
          <a:off x="1477962" y="2362199"/>
          <a:ext cx="2362199"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Mind</a:t>
          </a:r>
          <a:endParaRPr lang="en-GB" sz="2500" kern="1200" dirty="0"/>
        </a:p>
      </dsp:txBody>
      <dsp:txXfrm>
        <a:off x="2068512" y="3543299"/>
        <a:ext cx="1181099" cy="1181099"/>
      </dsp:txXfrm>
    </dsp:sp>
    <dsp:sp modelId="{DB16BFAF-FB33-40B9-8309-2C3DF60F5A29}">
      <dsp:nvSpPr>
        <dsp:cNvPr id="0" name=""/>
        <dsp:cNvSpPr/>
      </dsp:nvSpPr>
      <dsp:spPr>
        <a:xfrm rot="10800000">
          <a:off x="2659062" y="2362199"/>
          <a:ext cx="2362199"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Holism</a:t>
          </a:r>
          <a:endParaRPr lang="en-GB" sz="2500" kern="1200" dirty="0"/>
        </a:p>
      </dsp:txBody>
      <dsp:txXfrm rot="10800000">
        <a:off x="3249612" y="2362199"/>
        <a:ext cx="1181099" cy="1181099"/>
      </dsp:txXfrm>
    </dsp:sp>
    <dsp:sp modelId="{ED59E4A4-A0BD-423E-9DB9-2A6588EFB063}">
      <dsp:nvSpPr>
        <dsp:cNvPr id="0" name=""/>
        <dsp:cNvSpPr/>
      </dsp:nvSpPr>
      <dsp:spPr>
        <a:xfrm>
          <a:off x="3840162" y="2362199"/>
          <a:ext cx="2362199"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Body</a:t>
          </a:r>
          <a:endParaRPr lang="en-GB" sz="2500" kern="1200" dirty="0"/>
        </a:p>
      </dsp:txBody>
      <dsp:txXfrm>
        <a:off x="4430712" y="3543299"/>
        <a:ext cx="1181099" cy="1181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927B9-C32B-4F6D-AF83-210E7EE570A2}">
      <dsp:nvSpPr>
        <dsp:cNvPr id="0" name=""/>
        <dsp:cNvSpPr/>
      </dsp:nvSpPr>
      <dsp:spPr>
        <a:xfrm>
          <a:off x="3647605" y="1240729"/>
          <a:ext cx="238594" cy="1045270"/>
        </a:xfrm>
        <a:custGeom>
          <a:avLst/>
          <a:gdLst/>
          <a:ahLst/>
          <a:cxnLst/>
          <a:rect l="0" t="0" r="0" b="0"/>
          <a:pathLst>
            <a:path>
              <a:moveTo>
                <a:pt x="238594" y="0"/>
              </a:moveTo>
              <a:lnTo>
                <a:pt x="238594" y="1045270"/>
              </a:lnTo>
              <a:lnTo>
                <a:pt x="0" y="10452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C51075-EAC3-4E08-83E9-20DCF395BE0F}">
      <dsp:nvSpPr>
        <dsp:cNvPr id="0" name=""/>
        <dsp:cNvSpPr/>
      </dsp:nvSpPr>
      <dsp:spPr>
        <a:xfrm>
          <a:off x="3886200" y="1240729"/>
          <a:ext cx="2749514" cy="2090540"/>
        </a:xfrm>
        <a:custGeom>
          <a:avLst/>
          <a:gdLst/>
          <a:ahLst/>
          <a:cxnLst/>
          <a:rect l="0" t="0" r="0" b="0"/>
          <a:pathLst>
            <a:path>
              <a:moveTo>
                <a:pt x="0" y="0"/>
              </a:moveTo>
              <a:lnTo>
                <a:pt x="0" y="1851946"/>
              </a:lnTo>
              <a:lnTo>
                <a:pt x="2749514" y="1851946"/>
              </a:lnTo>
              <a:lnTo>
                <a:pt x="2749514" y="209054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C5B8DDD-2BE2-4B49-9F75-9D93391A75B0}">
      <dsp:nvSpPr>
        <dsp:cNvPr id="0" name=""/>
        <dsp:cNvSpPr/>
      </dsp:nvSpPr>
      <dsp:spPr>
        <a:xfrm>
          <a:off x="3840480" y="1240729"/>
          <a:ext cx="91440" cy="2090540"/>
        </a:xfrm>
        <a:custGeom>
          <a:avLst/>
          <a:gdLst/>
          <a:ahLst/>
          <a:cxnLst/>
          <a:rect l="0" t="0" r="0" b="0"/>
          <a:pathLst>
            <a:path>
              <a:moveTo>
                <a:pt x="45720" y="0"/>
              </a:moveTo>
              <a:lnTo>
                <a:pt x="45720" y="209054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E66BF7-53B2-4ED2-B5E6-AFC742886838}">
      <dsp:nvSpPr>
        <dsp:cNvPr id="0" name=""/>
        <dsp:cNvSpPr/>
      </dsp:nvSpPr>
      <dsp:spPr>
        <a:xfrm>
          <a:off x="1136685" y="1240729"/>
          <a:ext cx="2749514" cy="2090540"/>
        </a:xfrm>
        <a:custGeom>
          <a:avLst/>
          <a:gdLst/>
          <a:ahLst/>
          <a:cxnLst/>
          <a:rect l="0" t="0" r="0" b="0"/>
          <a:pathLst>
            <a:path>
              <a:moveTo>
                <a:pt x="2749514" y="0"/>
              </a:moveTo>
              <a:lnTo>
                <a:pt x="2749514" y="1851946"/>
              </a:lnTo>
              <a:lnTo>
                <a:pt x="0" y="1851946"/>
              </a:lnTo>
              <a:lnTo>
                <a:pt x="0" y="209054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27C306-6FD6-4E7B-BB19-4295414B9785}">
      <dsp:nvSpPr>
        <dsp:cNvPr id="0" name=""/>
        <dsp:cNvSpPr/>
      </dsp:nvSpPr>
      <dsp:spPr>
        <a:xfrm>
          <a:off x="2750036" y="104566"/>
          <a:ext cx="2272326" cy="113616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smtClean="0"/>
            <a:t>Coordinator</a:t>
          </a:r>
          <a:endParaRPr lang="en-GB" sz="2400" kern="1200"/>
        </a:p>
      </dsp:txBody>
      <dsp:txXfrm>
        <a:off x="2750036" y="104566"/>
        <a:ext cx="2272326" cy="1136163"/>
      </dsp:txXfrm>
    </dsp:sp>
    <dsp:sp modelId="{14D614D0-C4DC-4ED1-96C0-8B7D69346EE2}">
      <dsp:nvSpPr>
        <dsp:cNvPr id="0" name=""/>
        <dsp:cNvSpPr/>
      </dsp:nvSpPr>
      <dsp:spPr>
        <a:xfrm>
          <a:off x="521" y="3331270"/>
          <a:ext cx="2272326" cy="11361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smtClean="0"/>
            <a:t>Family</a:t>
          </a:r>
        </a:p>
        <a:p>
          <a:pPr lvl="0" algn="ctr" defTabSz="1066800">
            <a:lnSpc>
              <a:spcPct val="90000"/>
            </a:lnSpc>
            <a:spcBef>
              <a:spcPct val="0"/>
            </a:spcBef>
            <a:spcAft>
              <a:spcPct val="35000"/>
            </a:spcAft>
          </a:pPr>
          <a:r>
            <a:rPr lang="en-GB" sz="2400" kern="1200" smtClean="0"/>
            <a:t> x 3</a:t>
          </a:r>
          <a:endParaRPr lang="en-GB" sz="2400" kern="1200"/>
        </a:p>
      </dsp:txBody>
      <dsp:txXfrm>
        <a:off x="521" y="3331270"/>
        <a:ext cx="2272326" cy="1136163"/>
      </dsp:txXfrm>
    </dsp:sp>
    <dsp:sp modelId="{04045D5F-F32F-4CD2-A21E-7E859AEBD1A2}">
      <dsp:nvSpPr>
        <dsp:cNvPr id="0" name=""/>
        <dsp:cNvSpPr/>
      </dsp:nvSpPr>
      <dsp:spPr>
        <a:xfrm>
          <a:off x="2750036" y="3331270"/>
          <a:ext cx="2272326" cy="11361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smtClean="0"/>
            <a:t>Interventionists</a:t>
          </a:r>
        </a:p>
        <a:p>
          <a:pPr lvl="0" algn="ctr" defTabSz="1066800">
            <a:lnSpc>
              <a:spcPct val="90000"/>
            </a:lnSpc>
            <a:spcBef>
              <a:spcPct val="0"/>
            </a:spcBef>
            <a:spcAft>
              <a:spcPct val="35000"/>
            </a:spcAft>
          </a:pPr>
          <a:r>
            <a:rPr lang="en-GB" sz="2400" kern="1200" smtClean="0"/>
            <a:t> x 3</a:t>
          </a:r>
          <a:endParaRPr lang="en-GB" sz="2400" kern="1200"/>
        </a:p>
      </dsp:txBody>
      <dsp:txXfrm>
        <a:off x="2750036" y="3331270"/>
        <a:ext cx="2272326" cy="1136163"/>
      </dsp:txXfrm>
    </dsp:sp>
    <dsp:sp modelId="{D2E30A2C-F411-4B95-A025-43A7BC40A7B4}">
      <dsp:nvSpPr>
        <dsp:cNvPr id="0" name=""/>
        <dsp:cNvSpPr/>
      </dsp:nvSpPr>
      <dsp:spPr>
        <a:xfrm>
          <a:off x="5499551" y="3331270"/>
          <a:ext cx="2272326" cy="11361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smtClean="0"/>
            <a:t>Researchers</a:t>
          </a:r>
        </a:p>
        <a:p>
          <a:pPr lvl="0" algn="ctr" defTabSz="1066800">
            <a:lnSpc>
              <a:spcPct val="90000"/>
            </a:lnSpc>
            <a:spcBef>
              <a:spcPct val="0"/>
            </a:spcBef>
            <a:spcAft>
              <a:spcPct val="35000"/>
            </a:spcAft>
          </a:pPr>
          <a:r>
            <a:rPr lang="en-GB" sz="2400" kern="1200" smtClean="0"/>
            <a:t> x 3</a:t>
          </a:r>
          <a:endParaRPr lang="en-GB" sz="2400" kern="1200"/>
        </a:p>
      </dsp:txBody>
      <dsp:txXfrm>
        <a:off x="5499551" y="3331270"/>
        <a:ext cx="2272326" cy="1136163"/>
      </dsp:txXfrm>
    </dsp:sp>
    <dsp:sp modelId="{34686ECA-3141-4F6B-8695-F2B81CC89EBD}">
      <dsp:nvSpPr>
        <dsp:cNvPr id="0" name=""/>
        <dsp:cNvSpPr/>
      </dsp:nvSpPr>
      <dsp:spPr>
        <a:xfrm>
          <a:off x="1375279" y="1717918"/>
          <a:ext cx="2272326" cy="11361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smtClean="0"/>
            <a:t>Communication &amp; </a:t>
          </a:r>
        </a:p>
        <a:p>
          <a:pPr lvl="0" algn="ctr" defTabSz="1066800">
            <a:lnSpc>
              <a:spcPct val="90000"/>
            </a:lnSpc>
            <a:spcBef>
              <a:spcPct val="0"/>
            </a:spcBef>
            <a:spcAft>
              <a:spcPct val="35000"/>
            </a:spcAft>
          </a:pPr>
          <a:r>
            <a:rPr lang="en-GB" sz="2400" kern="1200" smtClean="0"/>
            <a:t>Records</a:t>
          </a:r>
          <a:endParaRPr lang="en-GB" sz="2400" kern="1200"/>
        </a:p>
      </dsp:txBody>
      <dsp:txXfrm>
        <a:off x="1375279" y="1717918"/>
        <a:ext cx="2272326" cy="1136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190D-3205-44A3-860E-8ADB3B8B39B8}">
      <dsp:nvSpPr>
        <dsp:cNvPr id="0" name=""/>
        <dsp:cNvSpPr/>
      </dsp:nvSpPr>
      <dsp:spPr>
        <a:xfrm>
          <a:off x="2128506" y="528306"/>
          <a:ext cx="3515386" cy="3515386"/>
        </a:xfrm>
        <a:prstGeom prst="blockArc">
          <a:avLst>
            <a:gd name="adj1" fmla="val 10800000"/>
            <a:gd name="adj2" fmla="val 16200000"/>
            <a:gd name="adj3" fmla="val 4641"/>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216818-BC29-4D15-87B6-C1C35CF173EA}">
      <dsp:nvSpPr>
        <dsp:cNvPr id="0" name=""/>
        <dsp:cNvSpPr/>
      </dsp:nvSpPr>
      <dsp:spPr>
        <a:xfrm>
          <a:off x="2128506" y="528306"/>
          <a:ext cx="3515386" cy="3515386"/>
        </a:xfrm>
        <a:prstGeom prst="blockArc">
          <a:avLst>
            <a:gd name="adj1" fmla="val 5400000"/>
            <a:gd name="adj2" fmla="val 10800000"/>
            <a:gd name="adj3" fmla="val 464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89DBD4-2FCE-408A-8038-382D4D640974}">
      <dsp:nvSpPr>
        <dsp:cNvPr id="0" name=""/>
        <dsp:cNvSpPr/>
      </dsp:nvSpPr>
      <dsp:spPr>
        <a:xfrm>
          <a:off x="2128506" y="528306"/>
          <a:ext cx="3515386" cy="3515386"/>
        </a:xfrm>
        <a:prstGeom prst="blockArc">
          <a:avLst>
            <a:gd name="adj1" fmla="val 0"/>
            <a:gd name="adj2" fmla="val 5400000"/>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638554-73C7-4451-A917-D059076E84EA}">
      <dsp:nvSpPr>
        <dsp:cNvPr id="0" name=""/>
        <dsp:cNvSpPr/>
      </dsp:nvSpPr>
      <dsp:spPr>
        <a:xfrm>
          <a:off x="2128506" y="528306"/>
          <a:ext cx="3515386" cy="3515386"/>
        </a:xfrm>
        <a:prstGeom prst="blockArc">
          <a:avLst>
            <a:gd name="adj1" fmla="val 16200000"/>
            <a:gd name="adj2" fmla="val 0"/>
            <a:gd name="adj3" fmla="val 4641"/>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FED4069-FF79-4010-9049-E04BF6E3FBF4}">
      <dsp:nvSpPr>
        <dsp:cNvPr id="0" name=""/>
        <dsp:cNvSpPr/>
      </dsp:nvSpPr>
      <dsp:spPr>
        <a:xfrm>
          <a:off x="3076891" y="1476691"/>
          <a:ext cx="1618617" cy="161861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n>
                <a:noFill/>
              </a:ln>
              <a:solidFill>
                <a:schemeClr val="bg1"/>
              </a:solidFill>
            </a:rPr>
            <a:t>What is discovered?</a:t>
          </a:r>
          <a:endParaRPr lang="en-GB" sz="1600" kern="1200" dirty="0">
            <a:ln>
              <a:noFill/>
            </a:ln>
            <a:solidFill>
              <a:schemeClr val="bg1"/>
            </a:solidFill>
          </a:endParaRPr>
        </a:p>
      </dsp:txBody>
      <dsp:txXfrm>
        <a:off x="3313932" y="1713732"/>
        <a:ext cx="1144535" cy="1144535"/>
      </dsp:txXfrm>
    </dsp:sp>
    <dsp:sp modelId="{B9DFAAE2-A4E7-45B5-9B61-07D1D10EDB04}">
      <dsp:nvSpPr>
        <dsp:cNvPr id="0" name=""/>
        <dsp:cNvSpPr/>
      </dsp:nvSpPr>
      <dsp:spPr>
        <a:xfrm>
          <a:off x="3319683" y="2579"/>
          <a:ext cx="1133032" cy="113303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ln>
                <a:noFill/>
              </a:ln>
              <a:solidFill>
                <a:schemeClr val="bg1"/>
              </a:solidFill>
            </a:rPr>
            <a:t>Coordination</a:t>
          </a:r>
          <a:endParaRPr lang="en-GB" sz="1000" kern="1200" dirty="0">
            <a:ln>
              <a:noFill/>
            </a:ln>
            <a:solidFill>
              <a:schemeClr val="bg1"/>
            </a:solidFill>
          </a:endParaRPr>
        </a:p>
      </dsp:txBody>
      <dsp:txXfrm>
        <a:off x="3485612" y="168508"/>
        <a:ext cx="801174" cy="801174"/>
      </dsp:txXfrm>
    </dsp:sp>
    <dsp:sp modelId="{7CE4716F-8C9B-45C1-B25E-9842BC4838B9}">
      <dsp:nvSpPr>
        <dsp:cNvPr id="0" name=""/>
        <dsp:cNvSpPr/>
      </dsp:nvSpPr>
      <dsp:spPr>
        <a:xfrm>
          <a:off x="5036588" y="1719483"/>
          <a:ext cx="1133032" cy="113303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bg1"/>
              </a:solidFill>
            </a:rPr>
            <a:t>Investigation by group #1</a:t>
          </a:r>
          <a:endParaRPr lang="en-GB" sz="1000" kern="1200" dirty="0">
            <a:solidFill>
              <a:schemeClr val="bg1"/>
            </a:solidFill>
          </a:endParaRPr>
        </a:p>
      </dsp:txBody>
      <dsp:txXfrm>
        <a:off x="5202517" y="1885412"/>
        <a:ext cx="801174" cy="801174"/>
      </dsp:txXfrm>
    </dsp:sp>
    <dsp:sp modelId="{27B9B695-6FB2-4C06-8328-04E03E922923}">
      <dsp:nvSpPr>
        <dsp:cNvPr id="0" name=""/>
        <dsp:cNvSpPr/>
      </dsp:nvSpPr>
      <dsp:spPr>
        <a:xfrm>
          <a:off x="3319683" y="3436388"/>
          <a:ext cx="1133032" cy="113303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bg1"/>
              </a:solidFill>
            </a:rPr>
            <a:t>Investigation by group #2</a:t>
          </a:r>
          <a:endParaRPr lang="en-GB" sz="1000" kern="1200" dirty="0">
            <a:solidFill>
              <a:schemeClr val="bg1"/>
            </a:solidFill>
          </a:endParaRPr>
        </a:p>
      </dsp:txBody>
      <dsp:txXfrm>
        <a:off x="3485612" y="3602317"/>
        <a:ext cx="801174" cy="801174"/>
      </dsp:txXfrm>
    </dsp:sp>
    <dsp:sp modelId="{052C94A3-9378-4479-A435-ACD47C40F2B9}">
      <dsp:nvSpPr>
        <dsp:cNvPr id="0" name=""/>
        <dsp:cNvSpPr/>
      </dsp:nvSpPr>
      <dsp:spPr>
        <a:xfrm>
          <a:off x="1602779" y="1719483"/>
          <a:ext cx="1133032" cy="113303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bg1"/>
              </a:solidFill>
            </a:rPr>
            <a:t>Investigation by group #3</a:t>
          </a:r>
          <a:endParaRPr lang="en-GB" sz="1000" kern="1200" dirty="0">
            <a:solidFill>
              <a:schemeClr val="bg1"/>
            </a:solidFill>
          </a:endParaRPr>
        </a:p>
      </dsp:txBody>
      <dsp:txXfrm>
        <a:off x="1768708" y="1885412"/>
        <a:ext cx="801174" cy="801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D0F7C-22A8-4046-B7E8-C65089C4D689}">
      <dsp:nvSpPr>
        <dsp:cNvPr id="0" name=""/>
        <dsp:cNvSpPr/>
      </dsp:nvSpPr>
      <dsp:spPr>
        <a:xfrm>
          <a:off x="2244171" y="187930"/>
          <a:ext cx="3729692" cy="1295273"/>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1FEBDA05-5BF5-4BFA-8CC4-D84E03FC911E}">
      <dsp:nvSpPr>
        <dsp:cNvPr id="0" name=""/>
        <dsp:cNvSpPr/>
      </dsp:nvSpPr>
      <dsp:spPr>
        <a:xfrm>
          <a:off x="3753395" y="3359614"/>
          <a:ext cx="722808" cy="462597"/>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712C38-8A8F-4997-A6FA-10B041838E6E}">
      <dsp:nvSpPr>
        <dsp:cNvPr id="0" name=""/>
        <dsp:cNvSpPr/>
      </dsp:nvSpPr>
      <dsp:spPr>
        <a:xfrm>
          <a:off x="2380059" y="3729692"/>
          <a:ext cx="3469481" cy="86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smtClean="0"/>
            <a:t>To case file </a:t>
          </a:r>
        </a:p>
        <a:p>
          <a:pPr lvl="0" algn="ctr" defTabSz="844550">
            <a:lnSpc>
              <a:spcPct val="90000"/>
            </a:lnSpc>
            <a:spcBef>
              <a:spcPct val="0"/>
            </a:spcBef>
            <a:spcAft>
              <a:spcPct val="35000"/>
            </a:spcAft>
          </a:pPr>
          <a:r>
            <a:rPr lang="en-GB" sz="1900" kern="1200" smtClean="0"/>
            <a:t>for analysis</a:t>
          </a:r>
          <a:endParaRPr lang="en-GB" sz="1900" kern="1200"/>
        </a:p>
      </dsp:txBody>
      <dsp:txXfrm>
        <a:off x="2380059" y="3729692"/>
        <a:ext cx="3469481" cy="867370"/>
      </dsp:txXfrm>
    </dsp:sp>
    <dsp:sp modelId="{1B7EF040-2AF2-4D30-9DEE-4E37DB887B79}">
      <dsp:nvSpPr>
        <dsp:cNvPr id="0" name=""/>
        <dsp:cNvSpPr/>
      </dsp:nvSpPr>
      <dsp:spPr>
        <a:xfrm>
          <a:off x="3600160" y="1583239"/>
          <a:ext cx="1301055" cy="130105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3 x Follow-up</a:t>
          </a:r>
        </a:p>
        <a:p>
          <a:pPr lvl="0" algn="ctr" defTabSz="622300">
            <a:lnSpc>
              <a:spcPct val="90000"/>
            </a:lnSpc>
            <a:spcBef>
              <a:spcPct val="0"/>
            </a:spcBef>
            <a:spcAft>
              <a:spcPct val="35000"/>
            </a:spcAft>
          </a:pPr>
          <a:r>
            <a:rPr lang="en-GB" sz="1400" kern="1200" dirty="0" smtClean="0"/>
            <a:t>recordings</a:t>
          </a:r>
          <a:endParaRPr lang="en-GB" sz="1400" kern="1200" dirty="0"/>
        </a:p>
      </dsp:txBody>
      <dsp:txXfrm>
        <a:off x="3790695" y="1773774"/>
        <a:ext cx="919985" cy="919985"/>
      </dsp:txXfrm>
    </dsp:sp>
    <dsp:sp modelId="{61F31B0E-31A9-43DF-A961-56889A35176B}">
      <dsp:nvSpPr>
        <dsp:cNvPr id="0" name=""/>
        <dsp:cNvSpPr/>
      </dsp:nvSpPr>
      <dsp:spPr>
        <a:xfrm>
          <a:off x="2669182" y="607159"/>
          <a:ext cx="1301055" cy="130105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smtClean="0"/>
            <a:t>3 x Recorded</a:t>
          </a:r>
        </a:p>
        <a:p>
          <a:pPr lvl="0" algn="ctr" defTabSz="533400">
            <a:lnSpc>
              <a:spcPct val="90000"/>
            </a:lnSpc>
            <a:spcBef>
              <a:spcPct val="0"/>
            </a:spcBef>
            <a:spcAft>
              <a:spcPct val="35000"/>
            </a:spcAft>
          </a:pPr>
          <a:r>
            <a:rPr lang="en-GB" sz="1200" kern="1200" smtClean="0"/>
            <a:t>Interventions</a:t>
          </a:r>
          <a:endParaRPr lang="en-GB" sz="1200" kern="1200" dirty="0"/>
        </a:p>
      </dsp:txBody>
      <dsp:txXfrm>
        <a:off x="2859717" y="797694"/>
        <a:ext cx="919985" cy="919985"/>
      </dsp:txXfrm>
    </dsp:sp>
    <dsp:sp modelId="{1DA54F08-81A7-45E9-AA19-B8A4FCBD56E0}">
      <dsp:nvSpPr>
        <dsp:cNvPr id="0" name=""/>
        <dsp:cNvSpPr/>
      </dsp:nvSpPr>
      <dsp:spPr>
        <a:xfrm>
          <a:off x="3970787" y="232054"/>
          <a:ext cx="1301055" cy="13010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smtClean="0"/>
            <a:t>Initial interview</a:t>
          </a:r>
          <a:endParaRPr lang="en-GB" sz="1600" kern="1200" dirty="0"/>
        </a:p>
      </dsp:txBody>
      <dsp:txXfrm>
        <a:off x="4161322" y="422589"/>
        <a:ext cx="919985" cy="919985"/>
      </dsp:txXfrm>
    </dsp:sp>
    <dsp:sp modelId="{DF188201-DD5D-476B-ABB7-41F627A00567}">
      <dsp:nvSpPr>
        <dsp:cNvPr id="0" name=""/>
        <dsp:cNvSpPr/>
      </dsp:nvSpPr>
      <dsp:spPr>
        <a:xfrm>
          <a:off x="2098586" y="16024"/>
          <a:ext cx="4047728" cy="323818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72EE6-EE69-4B37-900A-CAFF578F52D9}" type="datetimeFigureOut">
              <a:rPr lang="en-GB" smtClean="0"/>
              <a:t>31/01/2017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050B4-E3B6-4C26-A0AE-A458D7D1C2C4}" type="slidenum">
              <a:rPr lang="en-GB" smtClean="0"/>
              <a:t>‹#›</a:t>
            </a:fld>
            <a:endParaRPr lang="en-GB"/>
          </a:p>
        </p:txBody>
      </p:sp>
    </p:spTree>
    <p:extLst>
      <p:ext uri="{BB962C8B-B14F-4D97-AF65-F5344CB8AC3E}">
        <p14:creationId xmlns:p14="http://schemas.microsoft.com/office/powerpoint/2010/main" val="29104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Although ‘trance and possession states’ are listed in the ICD-10 (World Health Organisation, 1992, p. 347) they are generally regarded as phenomena that are experienced primarily in tribal communities where shamanic practises are endorsed by the society, unless they are destructive in which case they are seen as pathological according to western medical theories. In the table below </a:t>
            </a:r>
            <a:r>
              <a:rPr lang="en-GB" sz="1200" b="0" i="1" u="none" strike="noStrike" kern="1200" baseline="0" dirty="0" smtClean="0">
                <a:solidFill>
                  <a:schemeClr val="tx1"/>
                </a:solidFill>
                <a:latin typeface="+mn-lt"/>
                <a:ea typeface="+mn-ea"/>
                <a:cs typeface="+mn-cs"/>
              </a:rPr>
              <a:t>trance and possession states </a:t>
            </a:r>
            <a:r>
              <a:rPr lang="en-GB" sz="1200" b="0" i="0" u="none" strike="noStrike" kern="1200" baseline="0" dirty="0" smtClean="0">
                <a:solidFill>
                  <a:schemeClr val="tx1"/>
                </a:solidFill>
                <a:latin typeface="+mn-lt"/>
                <a:ea typeface="+mn-ea"/>
                <a:cs typeface="+mn-cs"/>
              </a:rPr>
              <a:t>are shown in relation to similar dissociative diagnoses in ICD-10 and DSM-IV. </a:t>
            </a:r>
            <a:endParaRPr lang="en-GB" dirty="0"/>
          </a:p>
        </p:txBody>
      </p:sp>
      <p:sp>
        <p:nvSpPr>
          <p:cNvPr id="4" name="Slide Number Placeholder 3"/>
          <p:cNvSpPr>
            <a:spLocks noGrp="1"/>
          </p:cNvSpPr>
          <p:nvPr>
            <p:ph type="sldNum" sz="quarter" idx="10"/>
          </p:nvPr>
        </p:nvSpPr>
        <p:spPr/>
        <p:txBody>
          <a:bodyPr/>
          <a:lstStyle/>
          <a:p>
            <a:fld id="{340C3A4E-F21E-4CBD-92D2-1905B0F078B4}" type="slidenum">
              <a:rPr lang="en-GB" smtClean="0"/>
              <a:t>1</a:t>
            </a:fld>
            <a:endParaRPr lang="en-GB"/>
          </a:p>
        </p:txBody>
      </p:sp>
    </p:spTree>
    <p:extLst>
      <p:ext uri="{BB962C8B-B14F-4D97-AF65-F5344CB8AC3E}">
        <p14:creationId xmlns:p14="http://schemas.microsoft.com/office/powerpoint/2010/main" val="187930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Is there agreement or correlation in what is discovered?</a:t>
            </a:r>
            <a:endParaRPr lang="en-GB"/>
          </a:p>
        </p:txBody>
      </p:sp>
      <p:sp>
        <p:nvSpPr>
          <p:cNvPr id="4" name="Slide Number Placeholder 3"/>
          <p:cNvSpPr>
            <a:spLocks noGrp="1"/>
          </p:cNvSpPr>
          <p:nvPr>
            <p:ph type="sldNum" sz="quarter" idx="10"/>
          </p:nvPr>
        </p:nvSpPr>
        <p:spPr/>
        <p:txBody>
          <a:bodyPr/>
          <a:lstStyle/>
          <a:p>
            <a:fld id="{3E21F4C9-A096-4ED1-A6F1-6A89AA429815}" type="slidenum">
              <a:rPr lang="en-GB" smtClean="0"/>
              <a:t>19</a:t>
            </a:fld>
            <a:endParaRPr lang="en-GB"/>
          </a:p>
        </p:txBody>
      </p:sp>
    </p:spTree>
    <p:extLst>
      <p:ext uri="{BB962C8B-B14F-4D97-AF65-F5344CB8AC3E}">
        <p14:creationId xmlns:p14="http://schemas.microsoft.com/office/powerpoint/2010/main" val="265689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Each interventionist will have their own established protocol and methods of working. This is the one I choose to use.</a:t>
            </a:r>
            <a:endParaRPr lang="en-GB"/>
          </a:p>
        </p:txBody>
      </p:sp>
      <p:sp>
        <p:nvSpPr>
          <p:cNvPr id="4" name="Slide Number Placeholder 3"/>
          <p:cNvSpPr>
            <a:spLocks noGrp="1"/>
          </p:cNvSpPr>
          <p:nvPr>
            <p:ph type="sldNum" sz="quarter" idx="10"/>
          </p:nvPr>
        </p:nvSpPr>
        <p:spPr/>
        <p:txBody>
          <a:bodyPr/>
          <a:lstStyle/>
          <a:p>
            <a:fld id="{3E21F4C9-A096-4ED1-A6F1-6A89AA429815}" type="slidenum">
              <a:rPr lang="en-GB" smtClean="0"/>
              <a:t>22</a:t>
            </a:fld>
            <a:endParaRPr lang="en-GB"/>
          </a:p>
        </p:txBody>
      </p:sp>
    </p:spTree>
    <p:extLst>
      <p:ext uri="{BB962C8B-B14F-4D97-AF65-F5344CB8AC3E}">
        <p14:creationId xmlns:p14="http://schemas.microsoft.com/office/powerpoint/2010/main" val="2987190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1" y="990600"/>
            <a:ext cx="8686800" cy="1676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ctr">
              <a:defRPr sz="4000" b="1">
                <a:solidFill>
                  <a:schemeClr val="tx1"/>
                </a:solidFill>
                <a:effectLst/>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4161416" y="3973158"/>
            <a:ext cx="4753984" cy="169164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l">
              <a:buFontTx/>
              <a:buNone/>
              <a:defRPr sz="2200">
                <a:solidFill>
                  <a:srgbClr val="FFFFFF"/>
                </a:solidFill>
              </a:defRPr>
            </a:lvl1pPr>
          </a:lstStyle>
          <a:p>
            <a:pPr lvl="0"/>
            <a:r>
              <a:rPr lang="en-US" altLang="en-US" noProof="0" smtClean="0"/>
              <a:t>Click to edit Master subtitle style</a:t>
            </a:r>
            <a:endParaRPr lang="en-US" altLang="en-US" noProof="0" dirty="0" smtClean="0"/>
          </a:p>
        </p:txBody>
      </p:sp>
      <p:pic>
        <p:nvPicPr>
          <p:cNvPr id="4104" name="PPP_AMEDI_TLE_Healthy.AVI">
            <a:hlinkClick r:id="" action="ppaction://media"/>
          </p:cNvPr>
          <p:cNvPicPr>
            <a:picLocks noChangeAspect="1" noChangeArrowheads="1"/>
          </p:cNvPicPr>
          <p:nvPr userDrawn="1">
            <a:videoFile r:link="rId2"/>
            <p:extLst>
              <p:ext uri="{DAA4B4D4-6D71-4841-9C94-3DE7FCFB9230}">
                <p14:media xmlns:p14="http://schemas.microsoft.com/office/powerpoint/2010/main" r:embed="rId1"/>
              </p:ext>
            </p:extLst>
          </p:nvPr>
        </p:nvPicPr>
        <p:blipFill>
          <a:blip r:embed="rId5"/>
          <a:srcRect/>
          <a:stretch>
            <a:fillRect/>
          </a:stretch>
        </p:blipFill>
        <p:spPr bwMode="auto">
          <a:xfrm>
            <a:off x="0" y="3580332"/>
            <a:ext cx="4118661" cy="213442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305D5-BE62-461C-B16B-2BCB967489B9}" type="datetime1">
              <a:rPr lang="en-US" smtClean="0"/>
              <a:t>31-Jan-17</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104"/>
                </p:tgtEl>
              </p:cMediaNode>
            </p:video>
            <p:seq concurrent="1" nextAc="seek">
              <p:cTn id="8" restart="whenNotActive" fill="hold" evtFilter="cancelBubble" nodeType="interactiveSeq">
                <p:stCondLst>
                  <p:cond evt="onClick" delay="0">
                    <p:tgtEl>
                      <p:spTgt spid="4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4"/>
                                        </p:tgtEl>
                                      </p:cBhvr>
                                    </p:cmd>
                                  </p:childTnLst>
                                </p:cTn>
                              </p:par>
                            </p:childTnLst>
                          </p:cTn>
                        </p:par>
                      </p:childTnLst>
                    </p:cTn>
                  </p:par>
                </p:childTnLst>
              </p:cTn>
              <p:nextCondLst>
                <p:cond evt="onClick" delay="0">
                  <p:tgtEl>
                    <p:spTgt spid="4104"/>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080E6-15D4-4213-AE03-03AE84705C0B}" type="datetime1">
              <a:rPr lang="en-US" smtClean="0"/>
              <a:t>31-Jan-17</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35300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01937" y="182586"/>
            <a:ext cx="1713463" cy="61420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2887" y="182586"/>
            <a:ext cx="5691761" cy="6142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129A9-2839-455A-AF02-74B707FF7A79}" type="datetime1">
              <a:rPr lang="en-US" smtClean="0"/>
              <a:t>31-Jan-17</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260960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597DE-FF94-4A10-B09D-63558183B25D}" type="datetime1">
              <a:rPr lang="en-US" smtClean="0"/>
              <a:t>31-Jan-17</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8022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923137"/>
            <a:ext cx="7543800"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3581399"/>
            <a:ext cx="7543800" cy="1341737"/>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9F213-956D-49F0-9B98-21B7301AFBFC}" type="datetime1">
              <a:rPr lang="en-US" smtClean="0"/>
              <a:t>31-Jan-17</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5512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2888" y="1295400"/>
            <a:ext cx="3740712"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4689" y="1295400"/>
            <a:ext cx="3740711"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83BA1-9036-424B-A3B6-2A40B5CB870E}" type="datetime1">
              <a:rPr lang="en-US" smtClean="0"/>
              <a:t>31-Jan-17</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2185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2503"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402503"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06699"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206699"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4F08B-E23A-4FA4-8F60-B2B14B863A42}" type="datetime1">
              <a:rPr lang="en-US" smtClean="0"/>
              <a:t>31-Jan-17</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12" name="Slide Number Placeholder 3"/>
          <p:cNvSpPr>
            <a:spLocks noGrp="1"/>
          </p:cNvSpPr>
          <p:nvPr>
            <p:ph type="sldNum" sz="quarter" idx="12"/>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
        <p:nvSpPr>
          <p:cNvPr id="13" name="Title 1"/>
          <p:cNvSpPr>
            <a:spLocks noGrp="1"/>
          </p:cNvSpPr>
          <p:nvPr>
            <p:ph type="title"/>
          </p:nvPr>
        </p:nvSpPr>
        <p:spPr>
          <a:xfrm>
            <a:off x="1372887" y="196326"/>
            <a:ext cx="7542513" cy="1005840"/>
          </a:xfrm>
        </p:spPr>
        <p:txBody>
          <a:bodyPr/>
          <a:lstStyle/>
          <a:p>
            <a:r>
              <a:rPr lang="en-US" smtClean="0"/>
              <a:t>Click to edit Master title style</a:t>
            </a:r>
            <a:endParaRPr lang="en-US"/>
          </a:p>
        </p:txBody>
      </p:sp>
    </p:spTree>
    <p:extLst>
      <p:ext uri="{BB962C8B-B14F-4D97-AF65-F5344CB8AC3E}">
        <p14:creationId xmlns:p14="http://schemas.microsoft.com/office/powerpoint/2010/main" val="146893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A022B-1306-420F-8B2E-AF62D71CD4F3}" type="datetime1">
              <a:rPr lang="en-US" smtClean="0"/>
              <a:t>31-Jan-17</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8"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2474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9A07A-A5B8-4731-8BFD-595F072D75F1}" type="datetime1">
              <a:rPr lang="en-US" smtClean="0"/>
              <a:t>31-Jan-17</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7"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15813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96327"/>
            <a:ext cx="2659614" cy="1161887"/>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4141330" y="196326"/>
            <a:ext cx="4774070" cy="61282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1358212"/>
            <a:ext cx="2659614" cy="4966387"/>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18349-082B-4795-902F-B7BA765ECB93}" type="datetime1">
              <a:rPr lang="en-US" smtClean="0"/>
              <a:t>31-Jan-17</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378120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171" y="4699518"/>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514171" y="510990"/>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2514171" y="5266117"/>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7EC6C-5ECB-4E3E-A835-4B4E3F6655A1}" type="datetime1">
              <a:rPr lang="en-US" smtClean="0"/>
              <a:t>31-Jan-17</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1400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AVI"/><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AVI"/></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2887" y="196326"/>
            <a:ext cx="7542513"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2887" y="1291017"/>
            <a:ext cx="7542513" cy="495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PP_AMEDI_TXT_Healthy.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a:srcRect/>
          <a:stretch>
            <a:fillRect/>
          </a:stretch>
        </p:blipFill>
        <p:spPr bwMode="auto">
          <a:xfrm>
            <a:off x="0" y="3580332"/>
            <a:ext cx="1348576" cy="32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36371-A9A9-463E-A379-E112C6D26564}" type="datetime1">
              <a:rPr lang="en-US" smtClean="0"/>
              <a:t>31-Jan-17</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Spirit Inluence on Mental Health 2017</a:t>
            </a:r>
            <a:endParaRPr lang="en-US"/>
          </a:p>
        </p:txBody>
      </p:sp>
      <p:sp>
        <p:nvSpPr>
          <p:cNvPr id="4"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0" fill="hold"/>
                                        <p:tgtEl>
                                          <p:spTgt spid="10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2"/>
                </p:tgtEl>
              </p:cMediaNode>
            </p:video>
            <p:seq concurrent="1" nextAc="seek">
              <p:cTn id="8" restart="whenNotActive" fill="hold" evtFilter="cancelBubble" nodeType="interactiveSeq">
                <p:stCondLst>
                  <p:cond evt="onClick" delay="0">
                    <p:tgtEl>
                      <p:spTgt spid="10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2"/>
                                        </p:tgtEl>
                                      </p:cBhvr>
                                    </p:cmd>
                                  </p:childTnLst>
                                </p:cTn>
                              </p:par>
                            </p:childTnLst>
                          </p:cTn>
                        </p:par>
                      </p:childTnLst>
                    </p:cTn>
                  </p:par>
                </p:childTnLst>
              </p:cTn>
              <p:nextCondLst>
                <p:cond evt="onClick" delay="0">
                  <p:tgtEl>
                    <p:spTgt spid="1032"/>
                  </p:tgtEl>
                </p:cond>
              </p:nextCondLst>
            </p:seq>
          </p:childTnLst>
        </p:cTn>
      </p:par>
    </p:tnLst>
  </p:timing>
  <p:hf sldNum="0" hdr="0" dt="0"/>
  <p:txStyles>
    <p:titleStyle>
      <a:lvl1pPr algn="l" defTabSz="915001" rtl="0" eaLnBrk="1" fontAlgn="base" hangingPunct="1">
        <a:spcBef>
          <a:spcPct val="0"/>
        </a:spcBef>
        <a:spcAft>
          <a:spcPct val="0"/>
        </a:spcAft>
        <a:defRPr sz="3300">
          <a:solidFill>
            <a:srgbClr val="FFFFFF"/>
          </a:solidFill>
          <a:latin typeface="+mj-lt"/>
          <a:ea typeface="+mj-ea"/>
          <a:cs typeface="+mj-cs"/>
        </a:defRPr>
      </a:lvl1pPr>
      <a:lvl2pPr algn="l" defTabSz="915001" rtl="0" eaLnBrk="1" fontAlgn="base" hangingPunct="1">
        <a:spcBef>
          <a:spcPct val="0"/>
        </a:spcBef>
        <a:spcAft>
          <a:spcPct val="0"/>
        </a:spcAft>
        <a:defRPr sz="3300">
          <a:solidFill>
            <a:srgbClr val="FFFFFF"/>
          </a:solidFill>
          <a:latin typeface="Arial" charset="0"/>
        </a:defRPr>
      </a:lvl2pPr>
      <a:lvl3pPr algn="l" defTabSz="915001" rtl="0" eaLnBrk="1" fontAlgn="base" hangingPunct="1">
        <a:spcBef>
          <a:spcPct val="0"/>
        </a:spcBef>
        <a:spcAft>
          <a:spcPct val="0"/>
        </a:spcAft>
        <a:defRPr sz="3300">
          <a:solidFill>
            <a:srgbClr val="FFFFFF"/>
          </a:solidFill>
          <a:latin typeface="Arial" charset="0"/>
        </a:defRPr>
      </a:lvl3pPr>
      <a:lvl4pPr algn="l" defTabSz="915001" rtl="0" eaLnBrk="1" fontAlgn="base" hangingPunct="1">
        <a:spcBef>
          <a:spcPct val="0"/>
        </a:spcBef>
        <a:spcAft>
          <a:spcPct val="0"/>
        </a:spcAft>
        <a:defRPr sz="3300">
          <a:solidFill>
            <a:srgbClr val="FFFFFF"/>
          </a:solidFill>
          <a:latin typeface="Arial" charset="0"/>
        </a:defRPr>
      </a:lvl4pPr>
      <a:lvl5pPr algn="l" defTabSz="915001" rtl="0" eaLnBrk="1" fontAlgn="base" hangingPunct="1">
        <a:spcBef>
          <a:spcPct val="0"/>
        </a:spcBef>
        <a:spcAft>
          <a:spcPct val="0"/>
        </a:spcAft>
        <a:defRPr sz="3300">
          <a:solidFill>
            <a:srgbClr val="FFFFFF"/>
          </a:solidFill>
          <a:latin typeface="Arial" charset="0"/>
        </a:defRPr>
      </a:lvl5pPr>
      <a:lvl6pPr marL="412394" algn="l" defTabSz="915001" rtl="0" eaLnBrk="1" fontAlgn="base" hangingPunct="1">
        <a:spcBef>
          <a:spcPct val="0"/>
        </a:spcBef>
        <a:spcAft>
          <a:spcPct val="0"/>
        </a:spcAft>
        <a:defRPr sz="3300">
          <a:solidFill>
            <a:srgbClr val="FFFFFF"/>
          </a:solidFill>
          <a:latin typeface="Arial" charset="0"/>
        </a:defRPr>
      </a:lvl6pPr>
      <a:lvl7pPr marL="824789" algn="l" defTabSz="915001" rtl="0" eaLnBrk="1" fontAlgn="base" hangingPunct="1">
        <a:spcBef>
          <a:spcPct val="0"/>
        </a:spcBef>
        <a:spcAft>
          <a:spcPct val="0"/>
        </a:spcAft>
        <a:defRPr sz="3300">
          <a:solidFill>
            <a:srgbClr val="FFFFFF"/>
          </a:solidFill>
          <a:latin typeface="Arial" charset="0"/>
        </a:defRPr>
      </a:lvl7pPr>
      <a:lvl8pPr marL="1237183" algn="l" defTabSz="915001" rtl="0" eaLnBrk="1" fontAlgn="base" hangingPunct="1">
        <a:spcBef>
          <a:spcPct val="0"/>
        </a:spcBef>
        <a:spcAft>
          <a:spcPct val="0"/>
        </a:spcAft>
        <a:defRPr sz="3300">
          <a:solidFill>
            <a:srgbClr val="FFFFFF"/>
          </a:solidFill>
          <a:latin typeface="Arial" charset="0"/>
        </a:defRPr>
      </a:lvl8pPr>
      <a:lvl9pPr marL="1649578" algn="l" defTabSz="915001" rtl="0" eaLnBrk="1" fontAlgn="base" hangingPunct="1">
        <a:spcBef>
          <a:spcPct val="0"/>
        </a:spcBef>
        <a:spcAft>
          <a:spcPct val="0"/>
        </a:spcAft>
        <a:defRPr sz="3300">
          <a:solidFill>
            <a:srgbClr val="FFFFFF"/>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rgbClr val="FFFFFF"/>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rgbClr val="FFFFFF"/>
          </a:solidFill>
          <a:latin typeface="+mn-lt"/>
        </a:defRPr>
      </a:lvl2pPr>
      <a:lvl3pPr marL="1142676" indent="-227677" algn="l" defTabSz="915001" rtl="0" eaLnBrk="1" fontAlgn="base" hangingPunct="1">
        <a:spcBef>
          <a:spcPct val="20000"/>
        </a:spcBef>
        <a:spcAft>
          <a:spcPct val="0"/>
        </a:spcAft>
        <a:buChar char="•"/>
        <a:defRPr sz="1900">
          <a:solidFill>
            <a:srgbClr val="FFFFFF"/>
          </a:solidFill>
          <a:latin typeface="+mn-lt"/>
        </a:defRPr>
      </a:lvl3pPr>
      <a:lvl4pPr marL="1599461" indent="-227677" algn="l" defTabSz="915001" rtl="0" eaLnBrk="1" fontAlgn="base" hangingPunct="1">
        <a:spcBef>
          <a:spcPct val="20000"/>
        </a:spcBef>
        <a:spcAft>
          <a:spcPct val="0"/>
        </a:spcAft>
        <a:buChar char="–"/>
        <a:defRPr>
          <a:solidFill>
            <a:srgbClr val="FFFFFF"/>
          </a:solidFill>
          <a:latin typeface="+mn-lt"/>
        </a:defRPr>
      </a:lvl4pPr>
      <a:lvl5pPr marL="2057677" indent="-229108" algn="l" defTabSz="915001"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ringvoiceshelp.co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www.tjpalmer.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hearingvoiceshelp.com/"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www.tjpalmer.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jpalmer.org/" TargetMode="External"/><Relationship Id="rId2" Type="http://schemas.openxmlformats.org/officeDocument/2006/relationships/hyperlink" Target="http://www.hearingvoiceshel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Medical Science and Spirit Influence</a:t>
            </a:r>
            <a:endParaRPr lang="en-GB" dirty="0"/>
          </a:p>
        </p:txBody>
      </p:sp>
      <p:sp>
        <p:nvSpPr>
          <p:cNvPr id="3" name="Subtitle 2"/>
          <p:cNvSpPr>
            <a:spLocks noGrp="1"/>
          </p:cNvSpPr>
          <p:nvPr>
            <p:ph type="subTitle" idx="1"/>
          </p:nvPr>
        </p:nvSpPr>
        <p:spPr/>
        <p:txBody>
          <a:bodyPr/>
          <a:lstStyle/>
          <a:p>
            <a:r>
              <a:rPr lang="en-GB" dirty="0" smtClean="0"/>
              <a:t>The Need for Research &amp;</a:t>
            </a:r>
          </a:p>
          <a:p>
            <a:r>
              <a:rPr lang="en-GB" dirty="0" smtClean="0"/>
              <a:t>Two Research Initiatives</a:t>
            </a:r>
          </a:p>
          <a:p>
            <a:endParaRPr lang="en-GB" dirty="0"/>
          </a:p>
          <a:p>
            <a:r>
              <a:rPr lang="en-GB" i="1" dirty="0" smtClean="0"/>
              <a:t>Terence Palmer PhD</a:t>
            </a:r>
            <a:endParaRPr lang="en-GB" i="1" dirty="0"/>
          </a:p>
        </p:txBody>
      </p:sp>
    </p:spTree>
    <p:extLst>
      <p:ext uri="{BB962C8B-B14F-4D97-AF65-F5344CB8AC3E}">
        <p14:creationId xmlns:p14="http://schemas.microsoft.com/office/powerpoint/2010/main" val="45140609"/>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timing>
    <p:tnLst>
      <p:par>
        <p:cTn id="1" dur="indefinite" restart="never" nodeType="tmRoot"/>
      </p:par>
    </p:tnLst>
  </p:timing>
  <p:extLst>
    <p:ext uri="{E180D4A7-C9FB-4DFB-919C-405C955672EB}">
      <p14:showEvtLst xmlns:p14="http://schemas.microsoft.com/office/powerpoint/2010/main">
        <p14:playEvt time="0" objId="4104"/>
        <p14:stopEvt time="6133" objId="4104"/>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Hypotheses		</a:t>
            </a:r>
            <a:endParaRPr lang="en-GB" dirty="0"/>
          </a:p>
        </p:txBody>
      </p:sp>
      <p:sp>
        <p:nvSpPr>
          <p:cNvPr id="3" name="Content Placeholder 2"/>
          <p:cNvSpPr>
            <a:spLocks noGrp="1"/>
          </p:cNvSpPr>
          <p:nvPr>
            <p:ph idx="1"/>
          </p:nvPr>
        </p:nvSpPr>
        <p:spPr/>
        <p:txBody>
          <a:bodyPr/>
          <a:lstStyle/>
          <a:p>
            <a:pPr marL="633222" indent="-514350">
              <a:buFont typeface="+mj-lt"/>
              <a:buAutoNum type="arabicPeriod"/>
            </a:pPr>
            <a:r>
              <a:rPr lang="en-GB" dirty="0" err="1" smtClean="0"/>
              <a:t>SRT</a:t>
            </a:r>
            <a:r>
              <a:rPr lang="en-GB" dirty="0" smtClean="0"/>
              <a:t> intervention will complement traditional psychiatry in the treatment of psychosis in the short term</a:t>
            </a:r>
          </a:p>
          <a:p>
            <a:pPr marL="633222" indent="-514350">
              <a:buFont typeface="+mj-lt"/>
              <a:buAutoNum type="arabicPeriod"/>
            </a:pPr>
            <a:r>
              <a:rPr lang="en-GB" dirty="0" smtClean="0"/>
              <a:t>Complementary </a:t>
            </a:r>
            <a:r>
              <a:rPr lang="en-GB" dirty="0" err="1" smtClean="0"/>
              <a:t>SRT</a:t>
            </a:r>
            <a:r>
              <a:rPr lang="en-GB" dirty="0" smtClean="0"/>
              <a:t> will reduce the costs of traditional mental health care in the long term</a:t>
            </a:r>
          </a:p>
          <a:p>
            <a:pPr marL="633222" indent="-51435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3442451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Experiment Design	</a:t>
            </a:r>
            <a:endParaRPr lang="en-GB"/>
          </a:p>
        </p:txBody>
      </p:sp>
      <p:sp>
        <p:nvSpPr>
          <p:cNvPr id="3" name="Content Placeholder 2"/>
          <p:cNvSpPr>
            <a:spLocks noGrp="1"/>
          </p:cNvSpPr>
          <p:nvPr>
            <p:ph idx="1"/>
          </p:nvPr>
        </p:nvSpPr>
        <p:spPr/>
        <p:txBody>
          <a:bodyPr/>
          <a:lstStyle/>
          <a:p>
            <a:r>
              <a:rPr lang="en-GB" dirty="0" smtClean="0"/>
              <a:t>Longitudinal study with three separate cases of psychosis </a:t>
            </a:r>
          </a:p>
          <a:p>
            <a:r>
              <a:rPr lang="en-GB" dirty="0" smtClean="0"/>
              <a:t>Application of spirit release procedures in:</a:t>
            </a:r>
          </a:p>
          <a:p>
            <a:pPr marL="582930" indent="-514350">
              <a:buFont typeface="+mj-lt"/>
              <a:buAutoNum type="arabicPeriod"/>
            </a:pPr>
            <a:r>
              <a:rPr lang="en-GB" dirty="0" smtClean="0"/>
              <a:t>Direct one-to-one therapy</a:t>
            </a:r>
          </a:p>
          <a:p>
            <a:pPr marL="582930" indent="-514350">
              <a:buFont typeface="+mj-lt"/>
              <a:buAutoNum type="arabicPeriod"/>
            </a:pPr>
            <a:r>
              <a:rPr lang="en-GB" dirty="0" smtClean="0"/>
              <a:t>Remote with one therapist and one medium</a:t>
            </a:r>
          </a:p>
          <a:p>
            <a:pPr marL="582930" indent="-514350">
              <a:buFont typeface="+mj-lt"/>
              <a:buAutoNum type="arabicPeriod"/>
            </a:pPr>
            <a:r>
              <a:rPr lang="en-GB" dirty="0" smtClean="0"/>
              <a:t>Remote with two or more mediums (group)</a:t>
            </a:r>
          </a:p>
          <a:p>
            <a:pPr marL="582930" indent="-514350">
              <a:buFont typeface="+mj-lt"/>
              <a:buAutoNum type="arabicPeriod"/>
            </a:pPr>
            <a:r>
              <a:rPr lang="en-GB" dirty="0" smtClean="0"/>
              <a:t>Conversations with spirit guides thru trance possession</a:t>
            </a: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3827436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Participants and Staff</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Three similar cases of psychosis with a family  member</a:t>
            </a:r>
          </a:p>
          <a:p>
            <a:pPr marL="514350" indent="-514350">
              <a:buFont typeface="+mj-lt"/>
              <a:buAutoNum type="arabicPeriod"/>
            </a:pPr>
            <a:r>
              <a:rPr lang="en-GB" dirty="0" smtClean="0"/>
              <a:t>Three </a:t>
            </a:r>
            <a:r>
              <a:rPr lang="en-GB" dirty="0" err="1" smtClean="0"/>
              <a:t>SRT</a:t>
            </a:r>
            <a:r>
              <a:rPr lang="en-GB" dirty="0" smtClean="0"/>
              <a:t> interventionists</a:t>
            </a:r>
          </a:p>
          <a:p>
            <a:pPr marL="514350" indent="-514350">
              <a:buFont typeface="+mj-lt"/>
              <a:buAutoNum type="arabicPeriod"/>
            </a:pPr>
            <a:r>
              <a:rPr lang="en-GB" dirty="0" smtClean="0"/>
              <a:t>Three research analysts</a:t>
            </a:r>
          </a:p>
          <a:p>
            <a:pPr marL="514350" indent="-514350">
              <a:buFont typeface="+mj-lt"/>
              <a:buAutoNum type="arabicPeriod"/>
            </a:pPr>
            <a:r>
              <a:rPr lang="en-GB" dirty="0" smtClean="0"/>
              <a:t>One project coordinator – technical advisor</a:t>
            </a: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39921302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Organisation</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946374"/>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71985584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Qualitative rather than quantitative</a:t>
            </a:r>
          </a:p>
          <a:p>
            <a:r>
              <a:rPr lang="en-GB" dirty="0" smtClean="0"/>
              <a:t>Each </a:t>
            </a:r>
            <a:r>
              <a:rPr lang="en-GB" dirty="0"/>
              <a:t>of the three cases is to be addressed by three independent interventionists, i.e. a therapist or a pair of practitioners or a group.</a:t>
            </a:r>
          </a:p>
          <a:p>
            <a:r>
              <a:rPr lang="en-GB" dirty="0" smtClean="0"/>
              <a:t>No psychometric instruments to be used for data analysis</a:t>
            </a:r>
          </a:p>
          <a:p>
            <a:r>
              <a:rPr lang="en-GB" dirty="0" smtClean="0"/>
              <a:t>All data is to consist of audio/visual recordings, or audio recordings at the very least</a:t>
            </a:r>
          </a:p>
          <a:p>
            <a:r>
              <a:rPr lang="en-GB" dirty="0" smtClean="0"/>
              <a:t>The results of each case will consist of one </a:t>
            </a:r>
            <a:r>
              <a:rPr lang="en-GB" dirty="0"/>
              <a:t>initial </a:t>
            </a:r>
            <a:r>
              <a:rPr lang="en-GB" dirty="0" smtClean="0"/>
              <a:t>base-line interview, three intervention reports and three post-intervention reports</a:t>
            </a:r>
          </a:p>
          <a:p>
            <a:r>
              <a:rPr lang="en-GB" dirty="0" smtClean="0"/>
              <a:t>All recorded reports to be transcribed for analysis</a:t>
            </a:r>
          </a:p>
          <a:p>
            <a:r>
              <a:rPr lang="en-GB" dirty="0" smtClean="0"/>
              <a:t>Each case report will be given to an independent researcher for  qualitative analysis. </a:t>
            </a:r>
          </a:p>
          <a:p>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37389877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Role of the Coordinator</a:t>
            </a:r>
            <a:endParaRPr lang="en-GB"/>
          </a:p>
        </p:txBody>
      </p:sp>
      <p:sp>
        <p:nvSpPr>
          <p:cNvPr id="3" name="Content Placeholder 2"/>
          <p:cNvSpPr>
            <a:spLocks noGrp="1"/>
          </p:cNvSpPr>
          <p:nvPr>
            <p:ph idx="1"/>
          </p:nvPr>
        </p:nvSpPr>
        <p:spPr/>
        <p:txBody>
          <a:bodyPr>
            <a:normAutofit/>
          </a:bodyPr>
          <a:lstStyle/>
          <a:p>
            <a:r>
              <a:rPr lang="en-GB" dirty="0" smtClean="0"/>
              <a:t>To communicate with all other members of the project</a:t>
            </a:r>
          </a:p>
          <a:p>
            <a:r>
              <a:rPr lang="en-GB" dirty="0" smtClean="0"/>
              <a:t>Receive initial requests for </a:t>
            </a:r>
            <a:r>
              <a:rPr lang="en-GB" dirty="0" err="1" smtClean="0"/>
              <a:t>SRT</a:t>
            </a:r>
            <a:r>
              <a:rPr lang="en-GB" dirty="0" smtClean="0"/>
              <a:t> intervention and base-line data recordings from families</a:t>
            </a:r>
          </a:p>
          <a:p>
            <a:r>
              <a:rPr lang="en-GB" dirty="0" smtClean="0"/>
              <a:t>Arrange and coordinate dates for investigations/interventions with each interventionist group</a:t>
            </a:r>
          </a:p>
          <a:p>
            <a:r>
              <a:rPr lang="en-GB" dirty="0" smtClean="0"/>
              <a:t>Arrange for intervention recordings</a:t>
            </a:r>
          </a:p>
          <a:p>
            <a:r>
              <a:rPr lang="en-GB" dirty="0" smtClean="0"/>
              <a:t>Collect recorded feedback from each family </a:t>
            </a:r>
          </a:p>
          <a:p>
            <a:r>
              <a:rPr lang="en-GB" dirty="0" smtClean="0"/>
              <a:t>Convey findings to each research analyst for study and analysis</a:t>
            </a: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63177764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Role of Each Family Member</a:t>
            </a:r>
            <a:endParaRPr lang="en-GB"/>
          </a:p>
        </p:txBody>
      </p:sp>
      <p:sp>
        <p:nvSpPr>
          <p:cNvPr id="3" name="Content Placeholder 2"/>
          <p:cNvSpPr>
            <a:spLocks noGrp="1"/>
          </p:cNvSpPr>
          <p:nvPr>
            <p:ph idx="1"/>
          </p:nvPr>
        </p:nvSpPr>
        <p:spPr/>
        <p:txBody>
          <a:bodyPr>
            <a:normAutofit/>
          </a:bodyPr>
          <a:lstStyle/>
          <a:p>
            <a:r>
              <a:rPr lang="en-GB" dirty="0" smtClean="0"/>
              <a:t>Report the problem to the coordinator with a recording of the patient’s voice expressing his/her distress from his/her own perspective</a:t>
            </a:r>
          </a:p>
          <a:p>
            <a:r>
              <a:rPr lang="en-GB" dirty="0" smtClean="0"/>
              <a:t>Family members and patients will be ‘blind’ to which interventionist works with the case at any given time</a:t>
            </a:r>
          </a:p>
          <a:p>
            <a:r>
              <a:rPr lang="en-GB" dirty="0" smtClean="0"/>
              <a:t>After </a:t>
            </a:r>
            <a:r>
              <a:rPr lang="en-GB" dirty="0"/>
              <a:t>each investigation/intervention to report back to the coordinator with a repeat recording of the patient’s voice</a:t>
            </a:r>
          </a:p>
          <a:p>
            <a:endParaRPr lang="en-GB" dirty="0" smtClean="0"/>
          </a:p>
          <a:p>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64587667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Role of Each Interventionist</a:t>
            </a:r>
            <a:endParaRPr lang="en-GB"/>
          </a:p>
        </p:txBody>
      </p:sp>
      <p:sp>
        <p:nvSpPr>
          <p:cNvPr id="3" name="Content Placeholder 2"/>
          <p:cNvSpPr>
            <a:spLocks noGrp="1"/>
          </p:cNvSpPr>
          <p:nvPr>
            <p:ph idx="1"/>
          </p:nvPr>
        </p:nvSpPr>
        <p:spPr/>
        <p:txBody>
          <a:bodyPr>
            <a:normAutofit/>
          </a:bodyPr>
          <a:lstStyle/>
          <a:p>
            <a:r>
              <a:rPr lang="en-GB" dirty="0" smtClean="0"/>
              <a:t>Receive instructions with a date for a remote scan or intervention</a:t>
            </a:r>
          </a:p>
          <a:p>
            <a:r>
              <a:rPr lang="en-GB" dirty="0" smtClean="0"/>
              <a:t>Record the intervention, preferably with video</a:t>
            </a:r>
          </a:p>
          <a:p>
            <a:r>
              <a:rPr lang="en-GB" dirty="0" smtClean="0"/>
              <a:t>Provide the coordinator with evidence of intervention and await further instructions.</a:t>
            </a:r>
          </a:p>
          <a:p>
            <a:r>
              <a:rPr lang="en-GB" dirty="0" smtClean="0"/>
              <a:t>Interventionists will be ‘blind’ to the family and the patient they are assigned to at any time</a:t>
            </a: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88726024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Researchers</a:t>
            </a:r>
            <a:endParaRPr lang="en-GB" dirty="0"/>
          </a:p>
        </p:txBody>
      </p:sp>
      <p:sp>
        <p:nvSpPr>
          <p:cNvPr id="3" name="Content Placeholder 2"/>
          <p:cNvSpPr>
            <a:spLocks noGrp="1"/>
          </p:cNvSpPr>
          <p:nvPr>
            <p:ph idx="1"/>
          </p:nvPr>
        </p:nvSpPr>
        <p:spPr/>
        <p:txBody>
          <a:bodyPr>
            <a:normAutofit/>
          </a:bodyPr>
          <a:lstStyle/>
          <a:p>
            <a:pPr marL="633222" indent="-514350">
              <a:buFont typeface="+mj-lt"/>
              <a:buAutoNum type="arabicPeriod"/>
            </a:pPr>
            <a:r>
              <a:rPr lang="en-GB" dirty="0" smtClean="0"/>
              <a:t>To identify inconsistencies and correlations between three different </a:t>
            </a:r>
            <a:r>
              <a:rPr lang="en-GB" dirty="0" err="1" smtClean="0"/>
              <a:t>SRT</a:t>
            </a:r>
            <a:r>
              <a:rPr lang="en-GB" dirty="0" smtClean="0"/>
              <a:t> interventions on the same subject (patient)</a:t>
            </a:r>
          </a:p>
          <a:p>
            <a:pPr marL="633222" indent="-514350">
              <a:buFont typeface="+mj-lt"/>
              <a:buAutoNum type="arabicPeriod"/>
            </a:pPr>
            <a:r>
              <a:rPr lang="en-GB" dirty="0" smtClean="0"/>
              <a:t>To analyse differences, if any, between base-line data and the final outcome report from the patient’s family</a:t>
            </a:r>
          </a:p>
          <a:p>
            <a:pPr marL="633222" indent="-514350">
              <a:buFont typeface="+mj-lt"/>
              <a:buAutoNum type="arabicPeriod"/>
            </a:pPr>
            <a:r>
              <a:rPr lang="en-GB" dirty="0" smtClean="0"/>
              <a:t>To answer the question ‘Does it work’?</a:t>
            </a:r>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6631233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Procedure for Each Case</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8382569"/>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08621302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message from Spirit</a:t>
            </a:r>
            <a:endParaRPr lang="en-GB" dirty="0"/>
          </a:p>
        </p:txBody>
      </p:sp>
      <p:sp>
        <p:nvSpPr>
          <p:cNvPr id="7" name="Content Placeholder 6"/>
          <p:cNvSpPr>
            <a:spLocks noGrp="1"/>
          </p:cNvSpPr>
          <p:nvPr>
            <p:ph idx="1"/>
          </p:nvPr>
        </p:nvSpPr>
        <p:spPr/>
        <p:txBody>
          <a:bodyPr/>
          <a:lstStyle/>
          <a:p>
            <a:r>
              <a:rPr lang="en-GB" dirty="0" smtClean="0"/>
              <a:t>From a conversation with a Spirit Guide</a:t>
            </a:r>
          </a:p>
          <a:p>
            <a:endParaRPr lang="en-GB" dirty="0"/>
          </a:p>
        </p:txBody>
      </p:sp>
      <p:sp>
        <p:nvSpPr>
          <p:cNvPr id="3" name="Footer Placeholder 2"/>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3702986654"/>
      </p:ext>
    </p:extLst>
  </p:cSld>
  <p:clrMapOvr>
    <a:masterClrMapping/>
  </p:clrMapOvr>
  <p:transition spd="slow" advTm="5662">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Each intervention data collection</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7526345"/>
              </p:ext>
            </p:extLst>
          </p:nvPr>
        </p:nvGraphicFramePr>
        <p:xfrm>
          <a:off x="457200" y="1828800"/>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1970701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Intervention Protocols</a:t>
            </a:r>
            <a:endParaRPr lang="en-GB"/>
          </a:p>
        </p:txBody>
      </p:sp>
      <p:sp>
        <p:nvSpPr>
          <p:cNvPr id="3" name="Content Placeholder 2"/>
          <p:cNvSpPr>
            <a:spLocks noGrp="1"/>
          </p:cNvSpPr>
          <p:nvPr>
            <p:ph idx="1"/>
          </p:nvPr>
        </p:nvSpPr>
        <p:spPr/>
        <p:txBody>
          <a:bodyPr/>
          <a:lstStyle/>
          <a:p>
            <a:r>
              <a:rPr lang="en-GB" smtClean="0"/>
              <a:t>Each individual practitioner or group has its own methods of working to address the problem. </a:t>
            </a:r>
          </a:p>
          <a:p>
            <a:r>
              <a:rPr lang="en-GB" smtClean="0"/>
              <a:t>These are not to be interfered with or dictated by others. </a:t>
            </a:r>
          </a:p>
          <a:p>
            <a:r>
              <a:rPr lang="en-GB" smtClean="0"/>
              <a:t>The methods and procedures of each interventionist will be known after the sessions have been recorded and shared by the coordinator with the researchers.</a:t>
            </a:r>
            <a:endParaRPr lang="en-GB"/>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92775821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Example Intervention Protocol</a:t>
            </a:r>
            <a:endParaRPr lang="en-GB"/>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smtClean="0"/>
              <a:t>Challenge the integrity of guides for impostors</a:t>
            </a:r>
          </a:p>
          <a:p>
            <a:pPr marL="514350" indent="-514350">
              <a:buFont typeface="+mj-lt"/>
              <a:buAutoNum type="arabicPeriod"/>
            </a:pPr>
            <a:r>
              <a:rPr lang="en-GB" smtClean="0"/>
              <a:t>Ask for permission and cooperation from the higher-self</a:t>
            </a:r>
          </a:p>
          <a:p>
            <a:pPr marL="514350" indent="-514350">
              <a:buFont typeface="+mj-lt"/>
              <a:buAutoNum type="arabicPeriod"/>
            </a:pPr>
            <a:r>
              <a:rPr lang="en-GB" smtClean="0"/>
              <a:t>Clear all external negative attachments</a:t>
            </a:r>
          </a:p>
          <a:p>
            <a:pPr marL="514350" indent="-514350">
              <a:buFont typeface="+mj-lt"/>
              <a:buAutoNum type="arabicPeriod"/>
            </a:pPr>
            <a:r>
              <a:rPr lang="en-GB" smtClean="0"/>
              <a:t>Release all attached earthbound spirits</a:t>
            </a:r>
          </a:p>
          <a:p>
            <a:pPr marL="514350" indent="-514350">
              <a:buFont typeface="+mj-lt"/>
              <a:buAutoNum type="arabicPeriod"/>
            </a:pPr>
            <a:r>
              <a:rPr lang="en-GB" smtClean="0"/>
              <a:t>Establish the degree of aura (etheric field) integrity</a:t>
            </a:r>
          </a:p>
          <a:p>
            <a:pPr marL="514350" indent="-514350">
              <a:buFont typeface="+mj-lt"/>
              <a:buAutoNum type="arabicPeriod"/>
            </a:pPr>
            <a:r>
              <a:rPr lang="en-GB" smtClean="0"/>
              <a:t>Establish the degree of connection between the soul essence and the higher-self</a:t>
            </a:r>
          </a:p>
          <a:p>
            <a:pPr marL="514350" indent="-514350">
              <a:buFont typeface="+mj-lt"/>
              <a:buAutoNum type="arabicPeriod"/>
            </a:pPr>
            <a:r>
              <a:rPr lang="en-GB" smtClean="0"/>
              <a:t>Investigate the presence of dissociated sub-personalities, past-life thought-forms and lost soul parts</a:t>
            </a:r>
          </a:p>
          <a:p>
            <a:pPr marL="514350" indent="-514350">
              <a:buFont typeface="+mj-lt"/>
              <a:buAutoNum type="arabicPeriod"/>
            </a:pPr>
            <a:r>
              <a:rPr lang="en-GB" smtClean="0"/>
              <a:t>Establish a programme for reintegration</a:t>
            </a:r>
            <a:endParaRPr lang="en-GB"/>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79113134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Findings</a:t>
            </a:r>
            <a:endParaRPr lang="en-GB"/>
          </a:p>
        </p:txBody>
      </p:sp>
      <p:sp>
        <p:nvSpPr>
          <p:cNvPr id="3" name="Content Placeholder 2"/>
          <p:cNvSpPr>
            <a:spLocks noGrp="1"/>
          </p:cNvSpPr>
          <p:nvPr>
            <p:ph idx="1"/>
          </p:nvPr>
        </p:nvSpPr>
        <p:spPr/>
        <p:txBody>
          <a:bodyPr/>
          <a:lstStyle/>
          <a:p>
            <a:r>
              <a:rPr lang="en-GB" smtClean="0"/>
              <a:t>Each case report will be a study of the three different interactions that acted upon each case.</a:t>
            </a:r>
          </a:p>
          <a:p>
            <a:r>
              <a:rPr lang="en-GB" smtClean="0"/>
              <a:t>Each case will be analysed and reported on by an independent research analyst.</a:t>
            </a:r>
          </a:p>
          <a:p>
            <a:r>
              <a:rPr lang="en-GB" smtClean="0"/>
              <a:t>Independent research report for case #1</a:t>
            </a:r>
          </a:p>
          <a:p>
            <a:r>
              <a:rPr lang="en-GB" smtClean="0"/>
              <a:t>Independent research report for case #2</a:t>
            </a:r>
          </a:p>
          <a:p>
            <a:r>
              <a:rPr lang="en-GB" smtClean="0"/>
              <a:t>Independent research report for case #3</a:t>
            </a:r>
          </a:p>
          <a:p>
            <a:endParaRPr lang="en-GB"/>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69537039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Operational Problems</a:t>
            </a:r>
            <a:endParaRPr lang="en-GB"/>
          </a:p>
        </p:txBody>
      </p:sp>
      <p:sp>
        <p:nvSpPr>
          <p:cNvPr id="3" name="Content Placeholder 2"/>
          <p:cNvSpPr>
            <a:spLocks noGrp="1"/>
          </p:cNvSpPr>
          <p:nvPr>
            <p:ph idx="1"/>
          </p:nvPr>
        </p:nvSpPr>
        <p:spPr/>
        <p:txBody>
          <a:bodyPr>
            <a:normAutofit/>
          </a:bodyPr>
          <a:lstStyle/>
          <a:p>
            <a:r>
              <a:rPr lang="en-GB" smtClean="0"/>
              <a:t>This model is a representation of an ideal project</a:t>
            </a:r>
          </a:p>
          <a:p>
            <a:r>
              <a:rPr lang="en-GB" smtClean="0"/>
              <a:t>However, in the absence of three independent researchers and an independent coordinator, there will be some dual-role participants.</a:t>
            </a:r>
          </a:p>
          <a:p>
            <a:r>
              <a:rPr lang="en-GB" smtClean="0"/>
              <a:t>Therefore, as a pilot project, this model will have its limitations. </a:t>
            </a:r>
          </a:p>
          <a:p>
            <a:r>
              <a:rPr lang="en-GB" smtClean="0"/>
              <a:t>Further research would ideally have three independent researchers and it would be interesting to see how they would differ from each other in their interpretation of the findings.</a:t>
            </a:r>
          </a:p>
          <a:p>
            <a:r>
              <a:rPr lang="en-GB" smtClean="0"/>
              <a:t>In the final analysis the question to be addressed is, did it work for the patients?</a:t>
            </a:r>
            <a:endParaRPr lang="en-GB"/>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14574075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Auditory Hallucinations Research</a:t>
            </a:r>
            <a:endParaRPr lang="en-GB" dirty="0"/>
          </a:p>
        </p:txBody>
      </p:sp>
      <p:sp>
        <p:nvSpPr>
          <p:cNvPr id="3" name="Subtitle 2"/>
          <p:cNvSpPr>
            <a:spLocks noGrp="1"/>
          </p:cNvSpPr>
          <p:nvPr>
            <p:ph type="subTitle" idx="1"/>
          </p:nvPr>
        </p:nvSpPr>
        <p:spPr/>
        <p:txBody>
          <a:bodyPr/>
          <a:lstStyle/>
          <a:p>
            <a:r>
              <a:rPr lang="en-GB" dirty="0" smtClean="0"/>
              <a:t>Case studies &amp;</a:t>
            </a:r>
          </a:p>
          <a:p>
            <a:r>
              <a:rPr lang="en-GB" dirty="0" smtClean="0"/>
              <a:t>Practical Workshops</a:t>
            </a:r>
            <a:endParaRPr lang="en-GB" dirty="0"/>
          </a:p>
        </p:txBody>
      </p:sp>
    </p:spTree>
    <p:extLst>
      <p:ext uri="{BB962C8B-B14F-4D97-AF65-F5344CB8AC3E}">
        <p14:creationId xmlns:p14="http://schemas.microsoft.com/office/powerpoint/2010/main" val="283656683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Equilibrium Health Centre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283" y="2060848"/>
            <a:ext cx="5989585" cy="3365386"/>
          </a:xfrm>
        </p:spPr>
      </p:pic>
      <p:sp>
        <p:nvSpPr>
          <p:cNvPr id="4" name="Footer Placeholder 3"/>
          <p:cNvSpPr>
            <a:spLocks noGrp="1"/>
          </p:cNvSpPr>
          <p:nvPr>
            <p:ph type="ftr" sz="quarter" idx="3"/>
          </p:nvPr>
        </p:nvSpPr>
        <p:spPr/>
        <p:txBody>
          <a:bodyPr/>
          <a:lstStyle/>
          <a:p>
            <a:r>
              <a:rPr lang="en-GB" smtClean="0"/>
              <a:t>Spirit Inluence on Mental Health 2017</a:t>
            </a:r>
            <a:endParaRPr lang="en-US"/>
          </a:p>
        </p:txBody>
      </p:sp>
      <p:sp>
        <p:nvSpPr>
          <p:cNvPr id="6" name="TextBox 5"/>
          <p:cNvSpPr txBox="1"/>
          <p:nvPr/>
        </p:nvSpPr>
        <p:spPr>
          <a:xfrm>
            <a:off x="4211960" y="4795991"/>
            <a:ext cx="3816424" cy="430887"/>
          </a:xfrm>
          <a:prstGeom prst="rect">
            <a:avLst/>
          </a:prstGeom>
          <a:noFill/>
        </p:spPr>
        <p:txBody>
          <a:bodyPr wrap="square" rtlCol="0">
            <a:spAutoFit/>
          </a:bodyPr>
          <a:lstStyle/>
          <a:p>
            <a:r>
              <a:rPr lang="en-GB" dirty="0" smtClean="0"/>
              <a:t>28</a:t>
            </a:r>
            <a:r>
              <a:rPr lang="en-GB" baseline="30000" dirty="0" smtClean="0"/>
              <a:t>th</a:t>
            </a:r>
            <a:r>
              <a:rPr lang="en-GB" dirty="0" smtClean="0"/>
              <a:t> Jan 2017</a:t>
            </a:r>
            <a:endParaRPr lang="en-GB" dirty="0"/>
          </a:p>
        </p:txBody>
      </p:sp>
    </p:spTree>
    <p:extLst>
      <p:ext uri="{BB962C8B-B14F-4D97-AF65-F5344CB8AC3E}">
        <p14:creationId xmlns:p14="http://schemas.microsoft.com/office/powerpoint/2010/main" val="357792391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Testimonial from workshop 1</a:t>
            </a:r>
            <a:endParaRPr lang="en-GB" dirty="0"/>
          </a:p>
        </p:txBody>
      </p:sp>
      <p:sp>
        <p:nvSpPr>
          <p:cNvPr id="3" name="Content Placeholder 2"/>
          <p:cNvSpPr>
            <a:spLocks noGrp="1"/>
          </p:cNvSpPr>
          <p:nvPr>
            <p:ph idx="1"/>
          </p:nvPr>
        </p:nvSpPr>
        <p:spPr/>
        <p:txBody>
          <a:bodyPr/>
          <a:lstStyle/>
          <a:p>
            <a:r>
              <a:rPr lang="en-GB" sz="2000" dirty="0"/>
              <a:t>It has been 24 hours now. And without going into elaborations, no [voice] intrusions yet. I am very upset though, that I have lived with 23 years of this, and that therapies such as yours go unheard. 23 years of hell have in essence ‘gone’ by 1 hour of mediation. I applaud you Terry and Andrew. I don’t know what I can do to help, but give me a shout, loud and wide and I will be there.</a:t>
            </a:r>
          </a:p>
          <a:p>
            <a:r>
              <a:rPr lang="en-GB" sz="2000" dirty="0"/>
              <a:t>THIS IS SERIOUS. WE NEED TO GET THIS INTO THE HEAD AND HEARTS OF THE PUBLIC, AS WELL AS CHANGE THE INDOCTRINATION THE HEALTH PROFESSIONALS HAVE TO DEAL WITH.</a:t>
            </a:r>
          </a:p>
          <a:p>
            <a:r>
              <a:rPr lang="en-GB" sz="2000" dirty="0"/>
              <a:t>This method really works</a:t>
            </a:r>
            <a:r>
              <a:rPr lang="en-GB" sz="2000" dirty="0" smtClean="0"/>
              <a:t>.</a:t>
            </a:r>
          </a:p>
          <a:p>
            <a:endParaRPr lang="en-GB" sz="2000" dirty="0"/>
          </a:p>
          <a:p>
            <a:r>
              <a:rPr lang="en-GB" sz="2000" i="1" dirty="0"/>
              <a:t>Mr </a:t>
            </a:r>
            <a:r>
              <a:rPr lang="en-GB" sz="2000" i="1" dirty="0" err="1"/>
              <a:t>MR</a:t>
            </a:r>
            <a:r>
              <a:rPr lang="en-GB" sz="2000" i="1" dirty="0"/>
              <a:t>. North </a:t>
            </a:r>
            <a:r>
              <a:rPr lang="en-GB" sz="2000" i="1" dirty="0" err="1"/>
              <a:t>Yorks</a:t>
            </a:r>
            <a:r>
              <a:rPr lang="en-GB" sz="2000" i="1" dirty="0"/>
              <a:t>, UK</a:t>
            </a:r>
            <a:endParaRPr lang="en-GB" sz="2000" dirty="0"/>
          </a:p>
          <a:p>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39268275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chool of Intuition Healing</a:t>
            </a: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382" y="1772816"/>
            <a:ext cx="5245348" cy="3502303"/>
          </a:xfrm>
        </p:spPr>
      </p:pic>
      <p:sp>
        <p:nvSpPr>
          <p:cNvPr id="8" name="TextBox 7"/>
          <p:cNvSpPr txBox="1"/>
          <p:nvPr/>
        </p:nvSpPr>
        <p:spPr>
          <a:xfrm>
            <a:off x="2483768" y="4531965"/>
            <a:ext cx="5760640" cy="1785104"/>
          </a:xfrm>
          <a:prstGeom prst="rect">
            <a:avLst/>
          </a:prstGeom>
          <a:noFill/>
        </p:spPr>
        <p:txBody>
          <a:bodyPr wrap="square" rtlCol="0">
            <a:spAutoFit/>
          </a:bodyPr>
          <a:lstStyle/>
          <a:p>
            <a:r>
              <a:rPr lang="en-GB" dirty="0" smtClean="0"/>
              <a:t>School of Intuition Healing 18</a:t>
            </a:r>
            <a:r>
              <a:rPr lang="en-GB" baseline="30000" dirty="0" smtClean="0"/>
              <a:t>th</a:t>
            </a:r>
            <a:r>
              <a:rPr lang="en-GB" dirty="0" smtClean="0"/>
              <a:t> Feb</a:t>
            </a:r>
          </a:p>
          <a:p>
            <a:endParaRPr lang="en-GB" dirty="0"/>
          </a:p>
          <a:p>
            <a:r>
              <a:rPr lang="en-GB" dirty="0" smtClean="0">
                <a:hlinkClick r:id="rId3"/>
              </a:rPr>
              <a:t>www.hearingvoiceshelp.com</a:t>
            </a:r>
            <a:endParaRPr lang="en-GB" dirty="0" smtClean="0"/>
          </a:p>
          <a:p>
            <a:r>
              <a:rPr lang="en-GB" dirty="0" smtClean="0">
                <a:hlinkClick r:id="rId4"/>
              </a:rPr>
              <a:t>www.tjpalmer.org</a:t>
            </a:r>
            <a:endParaRPr lang="en-GB" dirty="0" smtClean="0"/>
          </a:p>
          <a:p>
            <a:r>
              <a:rPr lang="en-GB" dirty="0" smtClean="0"/>
              <a:t> </a:t>
            </a:r>
            <a:endParaRPr lang="en-GB" dirty="0"/>
          </a:p>
        </p:txBody>
      </p:sp>
    </p:spTree>
    <p:extLst>
      <p:ext uri="{BB962C8B-B14F-4D97-AF65-F5344CB8AC3E}">
        <p14:creationId xmlns:p14="http://schemas.microsoft.com/office/powerpoint/2010/main" val="394182649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Harry Edwards Healing Sanctuary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412776"/>
            <a:ext cx="4392488" cy="4032448"/>
          </a:xfrm>
        </p:spPr>
      </p:pic>
      <p:sp>
        <p:nvSpPr>
          <p:cNvPr id="4" name="Footer Placeholder 3"/>
          <p:cNvSpPr>
            <a:spLocks noGrp="1"/>
          </p:cNvSpPr>
          <p:nvPr>
            <p:ph type="ftr" sz="quarter" idx="3"/>
          </p:nvPr>
        </p:nvSpPr>
        <p:spPr/>
        <p:txBody>
          <a:bodyPr/>
          <a:lstStyle/>
          <a:p>
            <a:r>
              <a:rPr lang="en-GB" smtClean="0"/>
              <a:t>Spirit Inluence on Mental Health 2017</a:t>
            </a:r>
            <a:endParaRPr lang="en-US"/>
          </a:p>
        </p:txBody>
      </p:sp>
      <p:sp>
        <p:nvSpPr>
          <p:cNvPr id="6" name="TextBox 5"/>
          <p:cNvSpPr txBox="1"/>
          <p:nvPr/>
        </p:nvSpPr>
        <p:spPr>
          <a:xfrm>
            <a:off x="3131840" y="4797152"/>
            <a:ext cx="3816424" cy="1785104"/>
          </a:xfrm>
          <a:prstGeom prst="rect">
            <a:avLst/>
          </a:prstGeom>
          <a:noFill/>
        </p:spPr>
        <p:txBody>
          <a:bodyPr wrap="square" rtlCol="0">
            <a:spAutoFit/>
          </a:bodyPr>
          <a:lstStyle/>
          <a:p>
            <a:pPr algn="ctr"/>
            <a:r>
              <a:rPr lang="en-GB" dirty="0" smtClean="0"/>
              <a:t>Dates to be announced</a:t>
            </a:r>
          </a:p>
          <a:p>
            <a:pPr algn="ctr"/>
            <a:endParaRPr lang="en-GB" dirty="0" smtClean="0"/>
          </a:p>
          <a:p>
            <a:pPr algn="ctr"/>
            <a:r>
              <a:rPr lang="en-GB" dirty="0" smtClean="0">
                <a:hlinkClick r:id="rId3"/>
              </a:rPr>
              <a:t>www.hearingvoiceshelp.com</a:t>
            </a:r>
            <a:endParaRPr lang="en-GB" dirty="0" smtClean="0"/>
          </a:p>
          <a:p>
            <a:pPr algn="ctr"/>
            <a:r>
              <a:rPr lang="en-GB" dirty="0" smtClean="0">
                <a:hlinkClick r:id="rId4"/>
              </a:rPr>
              <a:t>www.tjpalmer.org</a:t>
            </a:r>
            <a:endParaRPr lang="en-GB" dirty="0" smtClean="0"/>
          </a:p>
          <a:p>
            <a:pPr algn="ctr"/>
            <a:endParaRPr lang="en-GB" dirty="0"/>
          </a:p>
        </p:txBody>
      </p:sp>
    </p:spTree>
    <p:extLst>
      <p:ext uri="{BB962C8B-B14F-4D97-AF65-F5344CB8AC3E}">
        <p14:creationId xmlns:p14="http://schemas.microsoft.com/office/powerpoint/2010/main" val="397011950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Fundamental Facts</a:t>
            </a:r>
            <a:endParaRPr lang="en-GB" dirty="0"/>
          </a:p>
        </p:txBody>
      </p:sp>
      <p:sp>
        <p:nvSpPr>
          <p:cNvPr id="3" name="Content Placeholder 2"/>
          <p:cNvSpPr>
            <a:spLocks noGrp="1"/>
          </p:cNvSpPr>
          <p:nvPr>
            <p:ph idx="1"/>
          </p:nvPr>
        </p:nvSpPr>
        <p:spPr/>
        <p:txBody>
          <a:bodyPr>
            <a:normAutofit/>
          </a:bodyPr>
          <a:lstStyle/>
          <a:p>
            <a:r>
              <a:rPr lang="en-GB" dirty="0" smtClean="0"/>
              <a:t>Approximately </a:t>
            </a:r>
            <a:r>
              <a:rPr lang="en-GB" dirty="0"/>
              <a:t>220,000 people in England and Wales have a diagnosis of </a:t>
            </a:r>
            <a:r>
              <a:rPr lang="en-GB" dirty="0" smtClean="0"/>
              <a:t>schizophrenia. </a:t>
            </a:r>
            <a:r>
              <a:rPr lang="en-GB" dirty="0"/>
              <a:t>I</a:t>
            </a:r>
            <a:r>
              <a:rPr lang="en-GB" dirty="0" smtClean="0"/>
              <a:t>n </a:t>
            </a:r>
            <a:r>
              <a:rPr lang="en-GB" dirty="0"/>
              <a:t>2007 it accounted for approximately 30% of the total expenditure on adult mental health and social care services </a:t>
            </a:r>
            <a:r>
              <a:rPr lang="en-GB" dirty="0" smtClean="0"/>
              <a:t>(RCP, 2012)</a:t>
            </a:r>
          </a:p>
          <a:p>
            <a:r>
              <a:rPr lang="en-GB" dirty="0" smtClean="0"/>
              <a:t>In the UK 5.7 </a:t>
            </a:r>
            <a:r>
              <a:rPr lang="en-GB" dirty="0"/>
              <a:t>million prescriptions for anti-psychotic </a:t>
            </a:r>
            <a:r>
              <a:rPr lang="en-GB" dirty="0" smtClean="0"/>
              <a:t>medications were </a:t>
            </a:r>
            <a:r>
              <a:rPr lang="en-GB" dirty="0"/>
              <a:t>written in 2005 at a cost of £210.9 </a:t>
            </a:r>
            <a:r>
              <a:rPr lang="en-GB" dirty="0" smtClean="0"/>
              <a:t>million. A further </a:t>
            </a:r>
            <a:r>
              <a:rPr lang="en-GB" dirty="0"/>
              <a:t>163,600 long-acting anti-psychotic </a:t>
            </a:r>
            <a:r>
              <a:rPr lang="en-GB" dirty="0" smtClean="0"/>
              <a:t>injections were </a:t>
            </a:r>
            <a:r>
              <a:rPr lang="en-GB" dirty="0"/>
              <a:t>prescribed, costing £5.2 </a:t>
            </a:r>
            <a:r>
              <a:rPr lang="en-GB" dirty="0" smtClean="0"/>
              <a:t>million (MHF 2007)</a:t>
            </a:r>
          </a:p>
          <a:p>
            <a:r>
              <a:rPr lang="en-GB" dirty="0" smtClean="0"/>
              <a:t> </a:t>
            </a:r>
            <a:r>
              <a:rPr lang="en-GB" dirty="0"/>
              <a:t>Globally the value of psychotropic drugs  alone topped $40 billion in 2008 (</a:t>
            </a:r>
            <a:r>
              <a:rPr lang="en-GB" dirty="0" err="1"/>
              <a:t>Bragdon</a:t>
            </a:r>
            <a:r>
              <a:rPr lang="en-GB" dirty="0"/>
              <a:t>, 2012)</a:t>
            </a:r>
          </a:p>
          <a:p>
            <a:endParaRPr lang="en-GB" dirty="0"/>
          </a:p>
          <a:p>
            <a:endParaRPr lang="en-GB" dirty="0" smtClean="0"/>
          </a:p>
          <a:p>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7505016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ISPS 30</a:t>
            </a:r>
            <a:r>
              <a:rPr lang="en-GB" baseline="30000" dirty="0" smtClean="0"/>
              <a:t>th</a:t>
            </a:r>
            <a:r>
              <a:rPr lang="en-GB" dirty="0" smtClean="0"/>
              <a:t> August 2017</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010" y="2924944"/>
            <a:ext cx="7327045" cy="1096987"/>
          </a:xfrm>
        </p:spPr>
      </p:pic>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81997936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Grants</a:t>
            </a:r>
            <a:endParaRPr lang="en-GB" dirty="0"/>
          </a:p>
        </p:txBody>
      </p:sp>
      <p:sp>
        <p:nvSpPr>
          <p:cNvPr id="3" name="Content Placeholder 2"/>
          <p:cNvSpPr>
            <a:spLocks noGrp="1"/>
          </p:cNvSpPr>
          <p:nvPr>
            <p:ph idx="1"/>
          </p:nvPr>
        </p:nvSpPr>
        <p:spPr/>
        <p:txBody>
          <a:bodyPr/>
          <a:lstStyle/>
          <a:p>
            <a:r>
              <a:rPr lang="en-GB" dirty="0" smtClean="0"/>
              <a:t>Research foundations that provide grants for complementary approaches to health-care:</a:t>
            </a:r>
          </a:p>
          <a:p>
            <a:r>
              <a:rPr lang="en-GB" dirty="0" smtClean="0"/>
              <a:t>?</a:t>
            </a:r>
            <a:endParaRPr lang="en-GB" dirty="0"/>
          </a:p>
          <a:p>
            <a:r>
              <a:rPr lang="en-GB" dirty="0" smtClean="0"/>
              <a:t>We need all the help we can get. Please support these initiatives and come to one of our Hearing Voices workshops, or….</a:t>
            </a:r>
          </a:p>
          <a:p>
            <a:r>
              <a:rPr lang="en-GB" dirty="0" smtClean="0"/>
              <a:t>For those who would like to support the </a:t>
            </a:r>
            <a:r>
              <a:rPr lang="en-GB" i="1" dirty="0" smtClean="0"/>
              <a:t>Ross Project </a:t>
            </a:r>
            <a:r>
              <a:rPr lang="en-GB" dirty="0" smtClean="0"/>
              <a:t>initiative please make your anonymous donation at:</a:t>
            </a:r>
          </a:p>
          <a:p>
            <a:endParaRPr lang="en-GB" dirty="0"/>
          </a:p>
          <a:p>
            <a:r>
              <a:rPr lang="en-GB" dirty="0" smtClean="0">
                <a:hlinkClick r:id="rId2"/>
              </a:rPr>
              <a:t>www.hearingvoiceshelp.com</a:t>
            </a:r>
            <a:endParaRPr lang="en-GB" dirty="0" smtClean="0"/>
          </a:p>
          <a:p>
            <a:r>
              <a:rPr lang="en-GB" dirty="0" smtClean="0">
                <a:hlinkClick r:id="rId3"/>
              </a:rPr>
              <a:t>www.tjpalmer.org</a:t>
            </a:r>
            <a:endParaRPr lang="en-GB" dirty="0" smtClean="0"/>
          </a:p>
          <a:p>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26502124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dichotomy of beliefs</a:t>
            </a:r>
            <a:endParaRPr lang="en-GB" dirty="0"/>
          </a:p>
        </p:txBody>
      </p:sp>
      <p:sp>
        <p:nvSpPr>
          <p:cNvPr id="3" name="Text Placeholder 2"/>
          <p:cNvSpPr>
            <a:spLocks noGrp="1"/>
          </p:cNvSpPr>
          <p:nvPr>
            <p:ph type="body" idx="1"/>
          </p:nvPr>
        </p:nvSpPr>
        <p:spPr>
          <a:prstGeom prst="rect">
            <a:avLst/>
          </a:prstGeom>
        </p:spPr>
        <p:txBody>
          <a:bodyPr/>
          <a:lstStyle/>
          <a:p>
            <a:r>
              <a:rPr lang="en-GB" dirty="0" smtClean="0"/>
              <a:t>Religious/Spiritual</a:t>
            </a:r>
            <a:endParaRPr lang="en-GB" dirty="0"/>
          </a:p>
        </p:txBody>
      </p:sp>
      <p:sp>
        <p:nvSpPr>
          <p:cNvPr id="10" name="Text Placeholder 9"/>
          <p:cNvSpPr>
            <a:spLocks noGrp="1"/>
          </p:cNvSpPr>
          <p:nvPr>
            <p:ph type="body" sz="half" idx="3"/>
          </p:nvPr>
        </p:nvSpPr>
        <p:spPr/>
        <p:txBody>
          <a:bodyPr/>
          <a:lstStyle/>
          <a:p>
            <a:r>
              <a:rPr lang="en-GB" dirty="0" smtClean="0"/>
              <a:t>Mechanistic</a:t>
            </a:r>
            <a:endParaRPr lang="en-GB" dirty="0"/>
          </a:p>
        </p:txBody>
      </p:sp>
      <p:sp>
        <p:nvSpPr>
          <p:cNvPr id="4" name="Content Placeholder 3"/>
          <p:cNvSpPr>
            <a:spLocks noGrp="1"/>
          </p:cNvSpPr>
          <p:nvPr>
            <p:ph sz="quarter" idx="2"/>
          </p:nvPr>
        </p:nvSpPr>
        <p:spPr>
          <a:prstGeom prst="rect">
            <a:avLst/>
          </a:prstGeom>
        </p:spPr>
        <p:txBody>
          <a:bodyPr/>
          <a:lstStyle/>
          <a:p>
            <a:r>
              <a:rPr lang="en-GB" dirty="0" smtClean="0"/>
              <a:t>Belief</a:t>
            </a:r>
          </a:p>
          <a:p>
            <a:r>
              <a:rPr lang="en-GB" dirty="0" smtClean="0"/>
              <a:t>Faith</a:t>
            </a:r>
          </a:p>
          <a:p>
            <a:r>
              <a:rPr lang="en-GB" dirty="0" smtClean="0"/>
              <a:t>Transcendent</a:t>
            </a:r>
          </a:p>
          <a:p>
            <a:r>
              <a:rPr lang="en-GB" dirty="0" smtClean="0"/>
              <a:t>Spirit</a:t>
            </a:r>
          </a:p>
          <a:p>
            <a:r>
              <a:rPr lang="en-GB" dirty="0" smtClean="0"/>
              <a:t>Exorcism</a:t>
            </a:r>
          </a:p>
          <a:p>
            <a:r>
              <a:rPr lang="en-GB" dirty="0" smtClean="0"/>
              <a:t>Deliverance</a:t>
            </a:r>
          </a:p>
          <a:p>
            <a:r>
              <a:rPr lang="en-GB" dirty="0" smtClean="0"/>
              <a:t>Prayer</a:t>
            </a:r>
          </a:p>
          <a:p>
            <a:endParaRPr lang="en-GB" dirty="0"/>
          </a:p>
        </p:txBody>
      </p:sp>
      <p:sp>
        <p:nvSpPr>
          <p:cNvPr id="5" name="Content Placeholder 4"/>
          <p:cNvSpPr>
            <a:spLocks noGrp="1"/>
          </p:cNvSpPr>
          <p:nvPr>
            <p:ph sz="quarter" idx="4"/>
          </p:nvPr>
        </p:nvSpPr>
        <p:spPr>
          <a:prstGeom prst="rect">
            <a:avLst/>
          </a:prstGeom>
        </p:spPr>
        <p:txBody>
          <a:bodyPr/>
          <a:lstStyle/>
          <a:p>
            <a:r>
              <a:rPr lang="en-GB" dirty="0" smtClean="0"/>
              <a:t>Physics</a:t>
            </a:r>
          </a:p>
          <a:p>
            <a:r>
              <a:rPr lang="en-GB" dirty="0" smtClean="0"/>
              <a:t>Biochemistry</a:t>
            </a:r>
          </a:p>
          <a:p>
            <a:r>
              <a:rPr lang="en-GB" dirty="0" smtClean="0"/>
              <a:t>Neurology</a:t>
            </a:r>
          </a:p>
          <a:p>
            <a:r>
              <a:rPr lang="en-GB" dirty="0" smtClean="0"/>
              <a:t>Psi</a:t>
            </a:r>
          </a:p>
          <a:p>
            <a:r>
              <a:rPr lang="en-GB" dirty="0" smtClean="0"/>
              <a:t>Placebo</a:t>
            </a:r>
          </a:p>
          <a:p>
            <a:r>
              <a:rPr lang="en-GB" dirty="0" smtClean="0"/>
              <a:t>Pharmacology</a:t>
            </a:r>
          </a:p>
          <a:p>
            <a:r>
              <a:rPr lang="en-GB" dirty="0" smtClean="0"/>
              <a:t>Psycho-dynamic</a:t>
            </a:r>
            <a:endParaRPr lang="en-GB" dirty="0"/>
          </a:p>
        </p:txBody>
      </p:sp>
      <p:sp>
        <p:nvSpPr>
          <p:cNvPr id="2" name="Footer Placeholder 1"/>
          <p:cNvSpPr>
            <a:spLocks noGrp="1"/>
          </p:cNvSpPr>
          <p:nvPr>
            <p:ph type="ftr" sz="quarter" idx="11"/>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83138720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What Proportion of Health </a:t>
            </a:r>
            <a:r>
              <a:rPr lang="en-GB" sz="2400" dirty="0"/>
              <a:t>P</a:t>
            </a:r>
            <a:r>
              <a:rPr lang="en-GB" sz="2400" dirty="0" smtClean="0"/>
              <a:t>roblems are Attributed to Spirit </a:t>
            </a:r>
            <a:r>
              <a:rPr lang="en-GB" sz="2400" dirty="0"/>
              <a:t>I</a:t>
            </a:r>
            <a:r>
              <a:rPr lang="en-GB" sz="2400" dirty="0" smtClean="0"/>
              <a:t>nfluence? </a:t>
            </a:r>
            <a:endParaRPr lang="en-GB" sz="2400" dirty="0"/>
          </a:p>
        </p:txBody>
      </p:sp>
      <p:sp>
        <p:nvSpPr>
          <p:cNvPr id="3" name="Content Placeholder 2"/>
          <p:cNvSpPr>
            <a:spLocks noGrp="1"/>
          </p:cNvSpPr>
          <p:nvPr>
            <p:ph idx="1"/>
          </p:nvPr>
        </p:nvSpPr>
        <p:spPr/>
        <p:txBody>
          <a:bodyPr>
            <a:normAutofit fontScale="85000" lnSpcReduction="20000"/>
          </a:bodyPr>
          <a:lstStyle/>
          <a:p>
            <a:r>
              <a:rPr lang="en-GB" dirty="0" smtClean="0"/>
              <a:t>Psychiatrist S. Modi recorded 92% (Modi, 2000)</a:t>
            </a:r>
          </a:p>
          <a:p>
            <a:endParaRPr lang="en-GB" dirty="0" smtClean="0"/>
          </a:p>
          <a:p>
            <a:r>
              <a:rPr lang="en-GB" dirty="0" smtClean="0"/>
              <a:t> </a:t>
            </a:r>
            <a:r>
              <a:rPr lang="en-GB" dirty="0"/>
              <a:t>92 of </a:t>
            </a:r>
            <a:r>
              <a:rPr lang="en-GB" dirty="0" smtClean="0"/>
              <a:t> </a:t>
            </a:r>
            <a:r>
              <a:rPr lang="en-GB" dirty="0"/>
              <a:t>100 </a:t>
            </a:r>
            <a:r>
              <a:rPr lang="en-GB" dirty="0" smtClean="0"/>
              <a:t>of Modi’s patients were </a:t>
            </a:r>
            <a:r>
              <a:rPr lang="en-GB" dirty="0"/>
              <a:t>found to </a:t>
            </a:r>
            <a:r>
              <a:rPr lang="en-GB" dirty="0" smtClean="0"/>
              <a:t>have earthbound </a:t>
            </a:r>
            <a:r>
              <a:rPr lang="en-GB" dirty="0"/>
              <a:t>spirits attached to them, 80 patients had more than one, </a:t>
            </a:r>
            <a:r>
              <a:rPr lang="en-GB" dirty="0" smtClean="0"/>
              <a:t>50 patients </a:t>
            </a:r>
            <a:r>
              <a:rPr lang="en-GB" dirty="0"/>
              <a:t>had spirits of relatives and 77 patients had spirits that </a:t>
            </a:r>
            <a:r>
              <a:rPr lang="en-GB" dirty="0" smtClean="0"/>
              <a:t>were described </a:t>
            </a:r>
            <a:r>
              <a:rPr lang="en-GB" dirty="0"/>
              <a:t>by Modi as “demonic” (ibid, p. 7). </a:t>
            </a:r>
            <a:endParaRPr lang="en-GB" dirty="0" smtClean="0"/>
          </a:p>
          <a:p>
            <a:endParaRPr lang="en-GB" dirty="0" smtClean="0"/>
          </a:p>
          <a:p>
            <a:r>
              <a:rPr lang="en-GB" dirty="0" smtClean="0"/>
              <a:t>Modi’s </a:t>
            </a:r>
            <a:r>
              <a:rPr lang="en-GB" dirty="0"/>
              <a:t>analysis also </a:t>
            </a:r>
            <a:r>
              <a:rPr lang="en-GB" dirty="0" smtClean="0"/>
              <a:t>revealed that </a:t>
            </a:r>
            <a:r>
              <a:rPr lang="en-GB" dirty="0"/>
              <a:t>80% of primary (acute) symptoms such as depression, anxiety, </a:t>
            </a:r>
            <a:r>
              <a:rPr lang="en-GB" dirty="0" smtClean="0"/>
              <a:t>panic attacks </a:t>
            </a:r>
            <a:r>
              <a:rPr lang="en-GB" dirty="0"/>
              <a:t>and psychotic symptoms, and 30% of secondary (</a:t>
            </a:r>
            <a:r>
              <a:rPr lang="en-GB" dirty="0" smtClean="0"/>
              <a:t>chronic) symptoms </a:t>
            </a:r>
            <a:r>
              <a:rPr lang="en-GB" dirty="0"/>
              <a:t>such as arthritis, sinusitis, back pain and headaches </a:t>
            </a:r>
            <a:r>
              <a:rPr lang="en-GB" dirty="0" smtClean="0"/>
              <a:t>are caused by </a:t>
            </a:r>
            <a:r>
              <a:rPr lang="en-GB" dirty="0"/>
              <a:t>spirits, while 20% of primary symptoms and 70% of </a:t>
            </a:r>
            <a:r>
              <a:rPr lang="en-GB" dirty="0" smtClean="0"/>
              <a:t>secondary symptoms </a:t>
            </a:r>
            <a:r>
              <a:rPr lang="en-GB" dirty="0"/>
              <a:t>were caused by past-life </a:t>
            </a:r>
            <a:r>
              <a:rPr lang="en-GB" dirty="0" smtClean="0"/>
              <a:t>traumas.</a:t>
            </a:r>
          </a:p>
          <a:p>
            <a:endParaRPr lang="en-GB" dirty="0" smtClean="0"/>
          </a:p>
          <a:p>
            <a:r>
              <a:rPr lang="en-GB" dirty="0" smtClean="0"/>
              <a:t>According to Edith Fiore; 75% of her total </a:t>
            </a:r>
            <a:r>
              <a:rPr lang="en-GB" dirty="0"/>
              <a:t>c</a:t>
            </a:r>
            <a:r>
              <a:rPr lang="en-GB" dirty="0" smtClean="0"/>
              <a:t>ase load (Fiore, 1987).</a:t>
            </a:r>
            <a:endParaRPr lang="en-GB" dirty="0"/>
          </a:p>
        </p:txBody>
      </p:sp>
      <p:sp>
        <p:nvSpPr>
          <p:cNvPr id="4" name="Footer Placeholder 3"/>
          <p:cNvSpPr>
            <a:spLocks noGrp="1"/>
          </p:cNvSpPr>
          <p:nvPr>
            <p:ph type="ftr" sz="quarter" idx="4294967295"/>
          </p:nvPr>
        </p:nvSpPr>
        <p:spPr>
          <a:xfrm>
            <a:off x="914400" y="6416675"/>
            <a:ext cx="5562600" cy="365125"/>
          </a:xfrm>
          <a:prstGeom prst="rect">
            <a:avLst/>
          </a:prstGeom>
        </p:spPr>
        <p:txBody>
          <a:bodyPr/>
          <a:lstStyle/>
          <a:p>
            <a:r>
              <a:rPr lang="en-GB" smtClean="0">
                <a:solidFill>
                  <a:prstClr val="black">
                    <a:tint val="95000"/>
                  </a:prstClr>
                </a:solidFill>
              </a:rPr>
              <a:t>Spirit Inluence on Mental Health 2017</a:t>
            </a:r>
            <a:endParaRPr lang="en-GB" dirty="0">
              <a:solidFill>
                <a:prstClr val="black">
                  <a:tint val="95000"/>
                </a:prstClr>
              </a:solidFill>
            </a:endParaRPr>
          </a:p>
        </p:txBody>
      </p:sp>
    </p:spTree>
    <p:extLst>
      <p:ext uri="{BB962C8B-B14F-4D97-AF65-F5344CB8AC3E}">
        <p14:creationId xmlns:p14="http://schemas.microsoft.com/office/powerpoint/2010/main" val="37606340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 integrated approach</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753856"/>
              </p:ext>
            </p:extLst>
          </p:nvPr>
        </p:nvGraphicFramePr>
        <p:xfrm>
          <a:off x="1331640" y="1556792"/>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393694125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Ross Project</a:t>
            </a:r>
            <a:endParaRPr lang="en-GB" dirty="0"/>
          </a:p>
        </p:txBody>
      </p:sp>
      <p:sp>
        <p:nvSpPr>
          <p:cNvPr id="3" name="Subtitle 2"/>
          <p:cNvSpPr>
            <a:spLocks noGrp="1"/>
          </p:cNvSpPr>
          <p:nvPr>
            <p:ph type="subTitle" idx="1"/>
          </p:nvPr>
        </p:nvSpPr>
        <p:spPr/>
        <p:txBody>
          <a:bodyPr/>
          <a:lstStyle/>
          <a:p>
            <a:r>
              <a:rPr lang="en-GB" dirty="0" smtClean="0"/>
              <a:t>A service user initiative </a:t>
            </a:r>
            <a:endParaRPr lang="en-GB" dirty="0"/>
          </a:p>
        </p:txBody>
      </p:sp>
    </p:spTree>
    <p:extLst>
      <p:ext uri="{BB962C8B-B14F-4D97-AF65-F5344CB8AC3E}">
        <p14:creationId xmlns:p14="http://schemas.microsoft.com/office/powerpoint/2010/main" val="426511569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very small start?</a:t>
            </a:r>
            <a:endParaRPr lang="en-GB" dirty="0"/>
          </a:p>
        </p:txBody>
      </p:sp>
      <p:sp>
        <p:nvSpPr>
          <p:cNvPr id="3" name="Content Placeholder 2"/>
          <p:cNvSpPr>
            <a:spLocks noGrp="1"/>
          </p:cNvSpPr>
          <p:nvPr>
            <p:ph idx="1"/>
          </p:nvPr>
        </p:nvSpPr>
        <p:spPr/>
        <p:txBody>
          <a:bodyPr>
            <a:normAutofit/>
          </a:bodyPr>
          <a:lstStyle/>
          <a:p>
            <a:r>
              <a:rPr lang="en-GB" dirty="0" smtClean="0"/>
              <a:t>Here follows a small-scale research project that has been initiated by three independent families who have a family member  with a diagnosis of psychosis.</a:t>
            </a:r>
          </a:p>
          <a:p>
            <a:r>
              <a:rPr lang="en-GB" dirty="0" smtClean="0"/>
              <a:t>The three families are of the opinion that a complementary spiritual intervention can contribute to the recovery and well-being of their loved-one.</a:t>
            </a:r>
          </a:p>
          <a:p>
            <a:r>
              <a:rPr lang="en-GB" dirty="0" smtClean="0"/>
              <a:t>Their belief in a complementary intervention is expectant of the psychiatric community responding with its active participation in their project.</a:t>
            </a:r>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47854690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Aims and Objectives</a:t>
            </a:r>
            <a:endParaRPr lang="en-GB" dirty="0"/>
          </a:p>
        </p:txBody>
      </p:sp>
      <p:sp>
        <p:nvSpPr>
          <p:cNvPr id="3" name="Content Placeholder 2"/>
          <p:cNvSpPr>
            <a:spLocks noGrp="1"/>
          </p:cNvSpPr>
          <p:nvPr>
            <p:ph idx="1"/>
          </p:nvPr>
        </p:nvSpPr>
        <p:spPr/>
        <p:txBody>
          <a:bodyPr/>
          <a:lstStyle/>
          <a:p>
            <a:pPr marL="633222" indent="-514350">
              <a:buFont typeface="+mj-lt"/>
              <a:buAutoNum type="arabicPeriod"/>
            </a:pPr>
            <a:r>
              <a:rPr lang="en-GB" dirty="0" smtClean="0"/>
              <a:t>To ameliorate the distress of three patients diagnosed with psychosis</a:t>
            </a:r>
          </a:p>
          <a:p>
            <a:pPr marL="633222" indent="-514350">
              <a:buFont typeface="+mj-lt"/>
              <a:buAutoNum type="arabicPeriod"/>
            </a:pPr>
            <a:r>
              <a:rPr lang="en-GB" dirty="0" smtClean="0"/>
              <a:t>To test the efficacy of spirit release therapy (</a:t>
            </a:r>
            <a:r>
              <a:rPr lang="en-GB" dirty="0" err="1" smtClean="0"/>
              <a:t>SRT</a:t>
            </a:r>
            <a:r>
              <a:rPr lang="en-GB" dirty="0" smtClean="0"/>
              <a:t>) methods in the amelioration of distress of patients diagnosed with mental illness</a:t>
            </a:r>
          </a:p>
          <a:p>
            <a:pPr marL="633222" indent="-514350">
              <a:buFont typeface="+mj-lt"/>
              <a:buAutoNum type="arabicPeriod"/>
            </a:pPr>
            <a:r>
              <a:rPr lang="en-GB" dirty="0" smtClean="0"/>
              <a:t>To arrive at a complementary and integrated approach for clinical best practice in the treatment of mental illness</a:t>
            </a:r>
          </a:p>
          <a:p>
            <a:endParaRPr lang="en-GB" dirty="0"/>
          </a:p>
        </p:txBody>
      </p:sp>
      <p:sp>
        <p:nvSpPr>
          <p:cNvPr id="4" name="Footer Placeholder 3"/>
          <p:cNvSpPr>
            <a:spLocks noGrp="1"/>
          </p:cNvSpPr>
          <p:nvPr>
            <p:ph type="ftr" sz="quarter" idx="3"/>
          </p:nvPr>
        </p:nvSpPr>
        <p:spPr/>
        <p:txBody>
          <a:bodyPr/>
          <a:lstStyle/>
          <a:p>
            <a:r>
              <a:rPr lang="en-GB" smtClean="0"/>
              <a:t>Spirit Inluence on Mental Health 2017</a:t>
            </a:r>
            <a:endParaRPr lang="en-US"/>
          </a:p>
        </p:txBody>
      </p:sp>
    </p:spTree>
    <p:extLst>
      <p:ext uri="{BB962C8B-B14F-4D97-AF65-F5344CB8AC3E}">
        <p14:creationId xmlns:p14="http://schemas.microsoft.com/office/powerpoint/2010/main" val="11270287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Pro_MedicalHealthVideo">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75590B-10D4-4B85-BE8A-A3FE41800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755</TotalTime>
  <Words>1725</Words>
  <Application>Microsoft Office PowerPoint</Application>
  <PresentationFormat>On-screen Show (4:3)</PresentationFormat>
  <Paragraphs>210</Paragraphs>
  <Slides>31</Slides>
  <Notes>3</Notes>
  <HiddenSlides>12</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PresentationPro_MedicalHealthVideo</vt:lpstr>
      <vt:lpstr>Medical Science and Spirit Influence</vt:lpstr>
      <vt:lpstr>A message from Spirit</vt:lpstr>
      <vt:lpstr>Some Fundamental Facts</vt:lpstr>
      <vt:lpstr>The dichotomy of beliefs</vt:lpstr>
      <vt:lpstr>What Proportion of Health Problems are Attributed to Spirit Influence? </vt:lpstr>
      <vt:lpstr>An integrated approach</vt:lpstr>
      <vt:lpstr>The Ross Project</vt:lpstr>
      <vt:lpstr>A very small start?</vt:lpstr>
      <vt:lpstr>Research Aims and Objectives</vt:lpstr>
      <vt:lpstr>Experimental Hypotheses  </vt:lpstr>
      <vt:lpstr>Experiment Design </vt:lpstr>
      <vt:lpstr>Participants and Staff</vt:lpstr>
      <vt:lpstr>Organisation</vt:lpstr>
      <vt:lpstr>Method</vt:lpstr>
      <vt:lpstr>The Role of the Coordinator</vt:lpstr>
      <vt:lpstr>The Role of Each Family Member</vt:lpstr>
      <vt:lpstr>The Role of Each Interventionist</vt:lpstr>
      <vt:lpstr>The Role of Researchers</vt:lpstr>
      <vt:lpstr>Procedure for Each Case</vt:lpstr>
      <vt:lpstr>Each intervention data collection</vt:lpstr>
      <vt:lpstr>Intervention Protocols</vt:lpstr>
      <vt:lpstr>Example Intervention Protocol</vt:lpstr>
      <vt:lpstr>Findings</vt:lpstr>
      <vt:lpstr>Operational Problems</vt:lpstr>
      <vt:lpstr>Auditory Hallucinations Research</vt:lpstr>
      <vt:lpstr>Equilibrium Health Centre</vt:lpstr>
      <vt:lpstr>Testimonial from workshop 1</vt:lpstr>
      <vt:lpstr>School of Intuition Healing</vt:lpstr>
      <vt:lpstr>Harry Edwards Healing Sanctuary</vt:lpstr>
      <vt:lpstr>ISPS 30th August 2017</vt:lpstr>
      <vt:lpstr>Research Grants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dc:title>
  <dc:creator>Terry</dc:creator>
  <dc:description>2010 animated medical powerpoint template from PresentationPro.com</dc:description>
  <cp:lastModifiedBy>Terry</cp:lastModifiedBy>
  <cp:revision>60</cp:revision>
  <dcterms:created xsi:type="dcterms:W3CDTF">2013-06-02T12:05:06Z</dcterms:created>
  <dcterms:modified xsi:type="dcterms:W3CDTF">2017-01-31T13:25:00Z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TC018813499991</vt:lpwstr>
  </property>
</Properties>
</file>