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63" r:id="rId4"/>
    <p:sldId id="262" r:id="rId5"/>
    <p:sldId id="259" r:id="rId6"/>
    <p:sldId id="265" r:id="rId7"/>
    <p:sldId id="257" r:id="rId8"/>
    <p:sldId id="260" r:id="rId9"/>
    <p:sldId id="264" r:id="rId10"/>
    <p:sldId id="261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5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DCAAE-B3D1-4DFA-909B-30790D9E7A04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EABF4-56CC-44CE-BDF1-450AC626F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32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9E87C-E379-4645-8983-430B8ABCF759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5D434-75D4-4F4F-8AF4-402D41F72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274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20 minutes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5D434-75D4-4F4F-8AF4-402D41F724A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792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Although much has been written on the efficacy of these methods in case studies by these clinicians, they</a:t>
            </a:r>
            <a:r>
              <a:rPr lang="en-GB" baseline="0" dirty="0" smtClean="0"/>
              <a:t> have never been subjected to examination under strictly controlled conditions.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32062-0C59-4FA9-A691-A79C8F8AC87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42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128A-C9C8-4661-AC9A-F35C3BA22CDD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AFF7-28D3-4CAA-AE49-2C9DAE738AA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128A-C9C8-4661-AC9A-F35C3BA22CDD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AFF7-28D3-4CAA-AE49-2C9DAE738A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128A-C9C8-4661-AC9A-F35C3BA22CDD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AFF7-28D3-4CAA-AE49-2C9DAE738A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128A-C9C8-4661-AC9A-F35C3BA22CDD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AFF7-28D3-4CAA-AE49-2C9DAE738A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128A-C9C8-4661-AC9A-F35C3BA22CDD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AFF7-28D3-4CAA-AE49-2C9DAE738AA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128A-C9C8-4661-AC9A-F35C3BA22CDD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AFF7-28D3-4CAA-AE49-2C9DAE738A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128A-C9C8-4661-AC9A-F35C3BA22CDD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AFF7-28D3-4CAA-AE49-2C9DAE738A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128A-C9C8-4661-AC9A-F35C3BA22CDD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AFF7-28D3-4CAA-AE49-2C9DAE738A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128A-C9C8-4661-AC9A-F35C3BA22CDD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AFF7-28D3-4CAA-AE49-2C9DAE738A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128A-C9C8-4661-AC9A-F35C3BA22CDD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AFF7-28D3-4CAA-AE49-2C9DAE738A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128A-C9C8-4661-AC9A-F35C3BA22CDD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F6AAFF7-28D3-4CAA-AE49-2C9DAE738AA7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4D128A-C9C8-4661-AC9A-F35C3BA22CDD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6AAFF7-28D3-4CAA-AE49-2C9DAE738AA7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BSn7jzX0rQ?list=PLWbnAUbnN9_dUlr7IvxTZ1h_i5QGOiNij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mbridgescholars.com/the-science-of-spirit-possession-2nd-edition" TargetMode="External"/><Relationship Id="rId2" Type="http://schemas.openxmlformats.org/officeDocument/2006/relationships/hyperlink" Target="mailto:palmert55@gmail.com?subject=Seriously%20strange%20presentation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M7F7-MlL9U?list=PLWbnAUbnN9_eMsp1i4qJrGTPS03eXKbE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6nb4HmYR5ns?list=PLWbnAUbnN9_dUlr7IvxTZ1h_i5QGOiNij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yOcqbQ7om8?list=PLWbnAUbnN9_eMsp1i4qJrGTPS03eXKb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Art of Discernment in Spirit Release Therapy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Wild or Domesticated Interdisciplinary Conference 2016</a:t>
            </a:r>
          </a:p>
          <a:p>
            <a:r>
              <a:rPr lang="en-GB" dirty="0" smtClean="0"/>
              <a:t>Helsinki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472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Remote positive method</a:t>
            </a:r>
            <a:endParaRPr lang="en-GB" dirty="0"/>
          </a:p>
        </p:txBody>
      </p:sp>
      <p:pic>
        <p:nvPicPr>
          <p:cNvPr id="4" name="1BSn7jzX0rQ?list=PLWbnAUbnN9_dUlr7IvxTZ1h_i5QGOiNij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43000" y="2200276"/>
            <a:ext cx="6790266" cy="381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6576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A Selection of healthcare professionals who have documented their successful application of SRT in Clinical practice</a:t>
            </a:r>
            <a:endParaRPr lang="en-GB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320223624"/>
              </p:ext>
            </p:extLst>
          </p:nvPr>
        </p:nvGraphicFramePr>
        <p:xfrm>
          <a:off x="685800" y="2286000"/>
          <a:ext cx="79248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981200"/>
                <a:gridCol w="1981200"/>
                <a:gridCol w="1981200"/>
              </a:tblGrid>
              <a:tr h="19812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9812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527" y="4399136"/>
            <a:ext cx="1090613" cy="172753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560" y="4494774"/>
            <a:ext cx="1000125" cy="15525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7268" y="2438400"/>
            <a:ext cx="990600" cy="15335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414" y="2457450"/>
            <a:ext cx="1066800" cy="15144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560" y="2384713"/>
            <a:ext cx="1000125" cy="15144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872" y="2424545"/>
            <a:ext cx="923925" cy="1495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9646" y="4417532"/>
            <a:ext cx="1139667" cy="17112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414" y="4399136"/>
            <a:ext cx="1300129" cy="172960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82866400"/>
      </p:ext>
    </p:extLst>
  </p:cSld>
  <p:clrMapOvr>
    <a:masterClrMapping/>
  </p:clrMapOvr>
  <p:transition spd="slow" advTm="97175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09600" y="1981200"/>
            <a:ext cx="37338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800" dirty="0" smtClean="0"/>
          </a:p>
          <a:p>
            <a:r>
              <a:rPr lang="en-GB" sz="1800" dirty="0" smtClean="0"/>
              <a:t>A detailed research protocol is in chapter 15 of this book. Click on the book cover image for direct access to the publisher to order online. Use the 20% discount code Spirit20.</a:t>
            </a:r>
          </a:p>
          <a:p>
            <a:r>
              <a:rPr lang="en-GB" sz="1800" dirty="0" smtClean="0"/>
              <a:t>Scientific institutions are invited to access these materials and consider the practicality of putting them into effect.</a:t>
            </a:r>
          </a:p>
          <a:p>
            <a:r>
              <a:rPr lang="en-GB" sz="1800" dirty="0" smtClean="0"/>
              <a:t>Email me at: </a:t>
            </a:r>
            <a:r>
              <a:rPr lang="en-GB" sz="1800" dirty="0" smtClean="0">
                <a:hlinkClick r:id="rId2"/>
              </a:rPr>
              <a:t>palmert55@gmail.com</a:t>
            </a:r>
            <a:endParaRPr lang="en-GB" sz="1800" dirty="0" smtClean="0"/>
          </a:p>
          <a:p>
            <a:endParaRPr lang="en-GB" sz="1400" dirty="0"/>
          </a:p>
        </p:txBody>
      </p:sp>
      <p:pic>
        <p:nvPicPr>
          <p:cNvPr id="5" name="Content Placeholder 4">
            <a:hlinkClick r:id="rId3"/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981200"/>
            <a:ext cx="2819400" cy="40100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SRT Research Proposals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481328"/>
      </p:ext>
    </p:extLst>
  </p:cSld>
  <p:clrMapOvr>
    <a:masterClrMapping/>
  </p:clrMapOvr>
  <p:transition spd="slow" advTm="22665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SRT Methods of Discernment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 brief overview with audio-visual examples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99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SRT – What’s it for?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Clairvoyant diagnosis &amp; disease aetiology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Earthbound soul rescue from places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Attached spirit release from persons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De-possession from places and people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Spiritual immunity &amp; psychic self-defence 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23690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SRT Methods of communication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Direct – one to one, face to face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Indirect  –  Remote, from a distance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Group indirect - remote group from a distance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56936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 of discernment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Direct intuitive (Mediumistic therapist)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Direct </a:t>
            </a:r>
            <a:r>
              <a:rPr lang="en-GB" dirty="0"/>
              <a:t>interactive (Mediumistic client)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Direct positive possession (Possessed client)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Remote viewing (Clairvoyant scanner)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Remote interactive (Mediumistic scanner)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Remote positive possession (Possessed scanner)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Group remote method (Multi-intuitive, interactive and positive.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54946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Classes of spirit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Discarnate consciousness of any kind (</a:t>
            </a:r>
            <a:r>
              <a:rPr lang="en-GB" dirty="0" smtClean="0"/>
              <a:t>Baldwin, 1995)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Human higher-self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Spirit guide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Angels and archangels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Earthbound human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Human soul part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Human self-created thought form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Human sub-personality (DID)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Non-human dark force entity (DFE) – demonic	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ET. Non-human. Interdimensional high intelligence alien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Elementals – earth, fire, water, air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Animals, fairies, </a:t>
            </a:r>
            <a:r>
              <a:rPr lang="en-GB" dirty="0" err="1" smtClean="0"/>
              <a:t>elfs</a:t>
            </a:r>
            <a:r>
              <a:rPr lang="en-GB" dirty="0" smtClean="0"/>
              <a:t>, goblins, etc.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Other interdimensional life forms less clearly defined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50209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Direct positive method</a:t>
            </a:r>
            <a:endParaRPr lang="en-GB" dirty="0"/>
          </a:p>
        </p:txBody>
      </p:sp>
      <p:pic>
        <p:nvPicPr>
          <p:cNvPr id="4" name="YM7F7-MlL9U?list=PLWbnAUbnN9_eMsp1i4qJrGTPS03eXKbE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66800" y="2157413"/>
            <a:ext cx="6866466" cy="3862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5948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Remote viewing method</a:t>
            </a:r>
            <a:endParaRPr lang="en-GB" dirty="0"/>
          </a:p>
        </p:txBody>
      </p:sp>
      <p:pic>
        <p:nvPicPr>
          <p:cNvPr id="4" name="6nb4HmYR5ns?list=PLWbnAUbnN9_dUlr7IvxTZ1h_i5QGOiNij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19200" y="2243138"/>
            <a:ext cx="6714066" cy="377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6182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Remote interactive method</a:t>
            </a:r>
            <a:endParaRPr lang="en-GB" dirty="0"/>
          </a:p>
        </p:txBody>
      </p:sp>
      <p:pic>
        <p:nvPicPr>
          <p:cNvPr id="4" name="HyOcqbQ7om8?list=PLWbnAUbnN9_eMsp1i4qJrGTPS03eXKbE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43000" y="2200276"/>
            <a:ext cx="6790266" cy="381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6356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|8|6.2|4.2|8.3|4.2|4.2|6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656</TotalTime>
  <Words>302</Words>
  <Application>Microsoft Office PowerPoint</Application>
  <PresentationFormat>On-screen Show (4:3)</PresentationFormat>
  <Paragraphs>52</Paragraphs>
  <Slides>12</Slides>
  <Notes>2</Notes>
  <HiddenSlides>0</HiddenSlides>
  <MMClips>4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The Art of Discernment in Spirit Release Therapy</vt:lpstr>
      <vt:lpstr>SRT Methods of Discernment</vt:lpstr>
      <vt:lpstr>SRT – What’s it for?</vt:lpstr>
      <vt:lpstr>SRT Methods of communication</vt:lpstr>
      <vt:lpstr>Methods of discernment </vt:lpstr>
      <vt:lpstr>Classes of spirit </vt:lpstr>
      <vt:lpstr>Direct positive method</vt:lpstr>
      <vt:lpstr>Remote viewing method</vt:lpstr>
      <vt:lpstr>Remote interactive method</vt:lpstr>
      <vt:lpstr>Remote positive method</vt:lpstr>
      <vt:lpstr>A Selection of healthcare professionals who have documented their successful application of SRT in Clinical practice</vt:lpstr>
      <vt:lpstr>SRT Research Proposals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Art of Discernment in SRT</dc:title>
  <dc:creator>Terry</dc:creator>
  <cp:lastModifiedBy>Terry</cp:lastModifiedBy>
  <cp:revision>51</cp:revision>
  <dcterms:created xsi:type="dcterms:W3CDTF">2016-07-02T13:44:00Z</dcterms:created>
  <dcterms:modified xsi:type="dcterms:W3CDTF">2016-09-18T09:02:05Z</dcterms:modified>
</cp:coreProperties>
</file>