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3" r:id="rId4"/>
    <p:sldId id="265" r:id="rId5"/>
    <p:sldId id="269" r:id="rId6"/>
    <p:sldId id="267" r:id="rId7"/>
    <p:sldId id="271" r:id="rId8"/>
    <p:sldId id="272" r:id="rId9"/>
    <p:sldId id="257" r:id="rId10"/>
    <p:sldId id="258" r:id="rId11"/>
    <p:sldId id="259" r:id="rId12"/>
    <p:sldId id="260" r:id="rId13"/>
    <p:sldId id="261" r:id="rId14"/>
    <p:sldId id="276" r:id="rId15"/>
    <p:sldId id="274" r:id="rId16"/>
    <p:sldId id="277" r:id="rId17"/>
    <p:sldId id="278" r:id="rId18"/>
    <p:sldId id="279" r:id="rId19"/>
    <p:sldId id="280" r:id="rId20"/>
    <p:sldId id="281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8D65F-2D43-439C-8463-52DDE971C37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175AC98-11CE-46D6-90CC-D3F9CA7964B9}">
      <dgm:prSet phldrT="[Text]"/>
      <dgm:spPr/>
      <dgm:t>
        <a:bodyPr/>
        <a:lstStyle/>
        <a:p>
          <a:r>
            <a:rPr lang="en-GB" dirty="0" smtClean="0"/>
            <a:t>Nervous System</a:t>
          </a:r>
          <a:endParaRPr lang="en-GB" dirty="0"/>
        </a:p>
      </dgm:t>
    </dgm:pt>
    <dgm:pt modelId="{A2C31910-B01C-4928-A03A-A2DB0D6173C2}" type="parTrans" cxnId="{7552EC1A-9450-4894-965C-E627B84273D2}">
      <dgm:prSet/>
      <dgm:spPr/>
      <dgm:t>
        <a:bodyPr/>
        <a:lstStyle/>
        <a:p>
          <a:endParaRPr lang="en-GB"/>
        </a:p>
      </dgm:t>
    </dgm:pt>
    <dgm:pt modelId="{2179D9B6-85C5-4947-AE4E-C4CD5E6B473E}" type="sibTrans" cxnId="{7552EC1A-9450-4894-965C-E627B84273D2}">
      <dgm:prSet/>
      <dgm:spPr/>
      <dgm:t>
        <a:bodyPr/>
        <a:lstStyle/>
        <a:p>
          <a:endParaRPr lang="en-GB"/>
        </a:p>
      </dgm:t>
    </dgm:pt>
    <dgm:pt modelId="{4FDB25CF-2BA4-4BE8-A1D4-03AD62F53854}">
      <dgm:prSet phldrT="[Text]"/>
      <dgm:spPr/>
      <dgm:t>
        <a:bodyPr/>
        <a:lstStyle/>
        <a:p>
          <a:r>
            <a:rPr lang="en-GB" dirty="0" smtClean="0"/>
            <a:t>Autonomic Nervous System</a:t>
          </a:r>
          <a:endParaRPr lang="en-GB" dirty="0"/>
        </a:p>
      </dgm:t>
    </dgm:pt>
    <dgm:pt modelId="{C5502C07-5D55-4C37-AD41-B230AEF3C115}" type="parTrans" cxnId="{DB008A7B-1ADE-451F-945E-ED2F0A53C909}">
      <dgm:prSet/>
      <dgm:spPr/>
      <dgm:t>
        <a:bodyPr/>
        <a:lstStyle/>
        <a:p>
          <a:endParaRPr lang="en-GB"/>
        </a:p>
      </dgm:t>
    </dgm:pt>
    <dgm:pt modelId="{E39D42A9-A842-43A1-BB2F-2F259C85EC34}" type="sibTrans" cxnId="{DB008A7B-1ADE-451F-945E-ED2F0A53C909}">
      <dgm:prSet/>
      <dgm:spPr/>
      <dgm:t>
        <a:bodyPr/>
        <a:lstStyle/>
        <a:p>
          <a:endParaRPr lang="en-GB"/>
        </a:p>
      </dgm:t>
    </dgm:pt>
    <dgm:pt modelId="{48B38E8D-3115-4DB6-8A0F-B8834995EC38}">
      <dgm:prSet phldrT="[Text]"/>
      <dgm:spPr/>
      <dgm:t>
        <a:bodyPr/>
        <a:lstStyle/>
        <a:p>
          <a:r>
            <a:rPr lang="en-GB" dirty="0" smtClean="0"/>
            <a:t>Sympathetic</a:t>
          </a:r>
          <a:endParaRPr lang="en-GB" dirty="0"/>
        </a:p>
      </dgm:t>
    </dgm:pt>
    <dgm:pt modelId="{90AD1B2E-6476-477D-A885-1D7D4A148EAB}" type="parTrans" cxnId="{470AA7F1-8623-49FA-9E11-9EA1064912D8}">
      <dgm:prSet/>
      <dgm:spPr/>
      <dgm:t>
        <a:bodyPr/>
        <a:lstStyle/>
        <a:p>
          <a:endParaRPr lang="en-GB"/>
        </a:p>
      </dgm:t>
    </dgm:pt>
    <dgm:pt modelId="{1923D799-DA31-40C3-AB8C-CA6B70942DDF}" type="sibTrans" cxnId="{470AA7F1-8623-49FA-9E11-9EA1064912D8}">
      <dgm:prSet/>
      <dgm:spPr/>
      <dgm:t>
        <a:bodyPr/>
        <a:lstStyle/>
        <a:p>
          <a:endParaRPr lang="en-GB"/>
        </a:p>
      </dgm:t>
    </dgm:pt>
    <dgm:pt modelId="{A6DA1693-681A-4025-B846-406A8F10A96E}">
      <dgm:prSet phldrT="[Text]"/>
      <dgm:spPr/>
      <dgm:t>
        <a:bodyPr/>
        <a:lstStyle/>
        <a:p>
          <a:r>
            <a:rPr lang="en-GB" dirty="0" smtClean="0"/>
            <a:t>Parasympathetic</a:t>
          </a:r>
          <a:endParaRPr lang="en-GB" dirty="0"/>
        </a:p>
      </dgm:t>
    </dgm:pt>
    <dgm:pt modelId="{ADA55EE9-3ABD-40DD-B21E-109148B478C4}" type="parTrans" cxnId="{A9E5576C-7B8D-4148-B138-16B939A45233}">
      <dgm:prSet/>
      <dgm:spPr/>
      <dgm:t>
        <a:bodyPr/>
        <a:lstStyle/>
        <a:p>
          <a:endParaRPr lang="en-GB"/>
        </a:p>
      </dgm:t>
    </dgm:pt>
    <dgm:pt modelId="{48841046-A219-40FD-B924-4EF0C17F0CA7}" type="sibTrans" cxnId="{A9E5576C-7B8D-4148-B138-16B939A45233}">
      <dgm:prSet/>
      <dgm:spPr/>
      <dgm:t>
        <a:bodyPr/>
        <a:lstStyle/>
        <a:p>
          <a:endParaRPr lang="en-GB"/>
        </a:p>
      </dgm:t>
    </dgm:pt>
    <dgm:pt modelId="{9E767524-2EE9-4C33-9581-E23BF58FFD57}">
      <dgm:prSet phldrT="[Text]"/>
      <dgm:spPr/>
      <dgm:t>
        <a:bodyPr/>
        <a:lstStyle/>
        <a:p>
          <a:r>
            <a:rPr lang="en-GB" dirty="0" smtClean="0"/>
            <a:t>Central Nervous System</a:t>
          </a:r>
          <a:endParaRPr lang="en-GB" dirty="0"/>
        </a:p>
      </dgm:t>
    </dgm:pt>
    <dgm:pt modelId="{F86B18E1-249F-4ED5-8C77-4F788ADFBD21}" type="parTrans" cxnId="{3E300CF0-1AC1-4038-ABEC-C99899F2C858}">
      <dgm:prSet/>
      <dgm:spPr/>
      <dgm:t>
        <a:bodyPr/>
        <a:lstStyle/>
        <a:p>
          <a:endParaRPr lang="en-GB"/>
        </a:p>
      </dgm:t>
    </dgm:pt>
    <dgm:pt modelId="{930F6186-C2AD-4BF5-83DF-B4B3F2463CE0}" type="sibTrans" cxnId="{3E300CF0-1AC1-4038-ABEC-C99899F2C858}">
      <dgm:prSet/>
      <dgm:spPr/>
      <dgm:t>
        <a:bodyPr/>
        <a:lstStyle/>
        <a:p>
          <a:endParaRPr lang="en-GB"/>
        </a:p>
      </dgm:t>
    </dgm:pt>
    <dgm:pt modelId="{8128E068-1C64-4A7B-A1AC-6D0DCC8A867D}">
      <dgm:prSet phldrT="[Text]"/>
      <dgm:spPr/>
      <dgm:t>
        <a:bodyPr/>
        <a:lstStyle/>
        <a:p>
          <a:r>
            <a:rPr lang="en-GB" dirty="0" smtClean="0"/>
            <a:t>Sensory - Motor</a:t>
          </a:r>
          <a:endParaRPr lang="en-GB" dirty="0"/>
        </a:p>
      </dgm:t>
    </dgm:pt>
    <dgm:pt modelId="{F7C1E453-A059-4EB5-9143-ABCDBBA598EE}" type="parTrans" cxnId="{D533F1F8-9BFD-4394-8029-9F52FD0EF4A8}">
      <dgm:prSet/>
      <dgm:spPr/>
      <dgm:t>
        <a:bodyPr/>
        <a:lstStyle/>
        <a:p>
          <a:endParaRPr lang="en-GB"/>
        </a:p>
      </dgm:t>
    </dgm:pt>
    <dgm:pt modelId="{3AD7B54A-A624-4008-9447-2836CD1634D5}" type="sibTrans" cxnId="{D533F1F8-9BFD-4394-8029-9F52FD0EF4A8}">
      <dgm:prSet/>
      <dgm:spPr/>
      <dgm:t>
        <a:bodyPr/>
        <a:lstStyle/>
        <a:p>
          <a:endParaRPr lang="en-GB"/>
        </a:p>
      </dgm:t>
    </dgm:pt>
    <dgm:pt modelId="{145A18DA-70DE-4F5A-84A8-E343621609D1}" type="pres">
      <dgm:prSet presAssocID="{A1D8D65F-2D43-439C-8463-52DDE971C3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BDAA71F-F2D0-47E0-8748-171E33782421}" type="pres">
      <dgm:prSet presAssocID="{2175AC98-11CE-46D6-90CC-D3F9CA7964B9}" presName="root1" presStyleCnt="0"/>
      <dgm:spPr/>
    </dgm:pt>
    <dgm:pt modelId="{C38637E3-34E8-404C-A606-62333473646F}" type="pres">
      <dgm:prSet presAssocID="{2175AC98-11CE-46D6-90CC-D3F9CA7964B9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1B9E5927-E335-4A6F-9F5D-17E3B81938F1}" type="pres">
      <dgm:prSet presAssocID="{2175AC98-11CE-46D6-90CC-D3F9CA7964B9}" presName="level2hierChild" presStyleCnt="0"/>
      <dgm:spPr/>
    </dgm:pt>
    <dgm:pt modelId="{C8FF8039-3B3A-449C-9755-AF062D614020}" type="pres">
      <dgm:prSet presAssocID="{C5502C07-5D55-4C37-AD41-B230AEF3C115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201814B1-FE75-44E2-B8C8-D6539493AAFE}" type="pres">
      <dgm:prSet presAssocID="{C5502C07-5D55-4C37-AD41-B230AEF3C115}" presName="connTx" presStyleLbl="parChTrans1D2" presStyleIdx="0" presStyleCnt="2"/>
      <dgm:spPr/>
      <dgm:t>
        <a:bodyPr/>
        <a:lstStyle/>
        <a:p>
          <a:endParaRPr lang="en-GB"/>
        </a:p>
      </dgm:t>
    </dgm:pt>
    <dgm:pt modelId="{680D73E0-9A21-40B1-91B7-99065D06C3C0}" type="pres">
      <dgm:prSet presAssocID="{4FDB25CF-2BA4-4BE8-A1D4-03AD62F53854}" presName="root2" presStyleCnt="0"/>
      <dgm:spPr/>
    </dgm:pt>
    <dgm:pt modelId="{2EA867AD-40D2-4E4B-8782-6CDF9706A12D}" type="pres">
      <dgm:prSet presAssocID="{4FDB25CF-2BA4-4BE8-A1D4-03AD62F53854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5CE85A7-F13E-4ED4-9CAC-6E427BBB002B}" type="pres">
      <dgm:prSet presAssocID="{4FDB25CF-2BA4-4BE8-A1D4-03AD62F53854}" presName="level3hierChild" presStyleCnt="0"/>
      <dgm:spPr/>
    </dgm:pt>
    <dgm:pt modelId="{06995B15-45A5-4ED1-835D-6285F1CF9532}" type="pres">
      <dgm:prSet presAssocID="{90AD1B2E-6476-477D-A885-1D7D4A148EAB}" presName="conn2-1" presStyleLbl="parChTrans1D3" presStyleIdx="0" presStyleCnt="3"/>
      <dgm:spPr/>
      <dgm:t>
        <a:bodyPr/>
        <a:lstStyle/>
        <a:p>
          <a:endParaRPr lang="en-GB"/>
        </a:p>
      </dgm:t>
    </dgm:pt>
    <dgm:pt modelId="{A4A889D4-8D2A-42E2-8B4E-6C3464A1F658}" type="pres">
      <dgm:prSet presAssocID="{90AD1B2E-6476-477D-A885-1D7D4A148EAB}" presName="connTx" presStyleLbl="parChTrans1D3" presStyleIdx="0" presStyleCnt="3"/>
      <dgm:spPr/>
      <dgm:t>
        <a:bodyPr/>
        <a:lstStyle/>
        <a:p>
          <a:endParaRPr lang="en-GB"/>
        </a:p>
      </dgm:t>
    </dgm:pt>
    <dgm:pt modelId="{B703023D-B5DA-4DF4-BF4F-A92C1610A22C}" type="pres">
      <dgm:prSet presAssocID="{48B38E8D-3115-4DB6-8A0F-B8834995EC38}" presName="root2" presStyleCnt="0"/>
      <dgm:spPr/>
    </dgm:pt>
    <dgm:pt modelId="{3730D3AF-A281-4C37-9AF5-32903D4C1A00}" type="pres">
      <dgm:prSet presAssocID="{48B38E8D-3115-4DB6-8A0F-B8834995EC38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003A4891-1206-4AC8-BA8D-E55164CAC9FA}" type="pres">
      <dgm:prSet presAssocID="{48B38E8D-3115-4DB6-8A0F-B8834995EC38}" presName="level3hierChild" presStyleCnt="0"/>
      <dgm:spPr/>
    </dgm:pt>
    <dgm:pt modelId="{E39FB5C9-313B-4937-8EAB-17D99C63591F}" type="pres">
      <dgm:prSet presAssocID="{ADA55EE9-3ABD-40DD-B21E-109148B478C4}" presName="conn2-1" presStyleLbl="parChTrans1D3" presStyleIdx="1" presStyleCnt="3"/>
      <dgm:spPr/>
      <dgm:t>
        <a:bodyPr/>
        <a:lstStyle/>
        <a:p>
          <a:endParaRPr lang="en-GB"/>
        </a:p>
      </dgm:t>
    </dgm:pt>
    <dgm:pt modelId="{8A329BED-3AF6-4145-A5D8-EA8910D2926D}" type="pres">
      <dgm:prSet presAssocID="{ADA55EE9-3ABD-40DD-B21E-109148B478C4}" presName="connTx" presStyleLbl="parChTrans1D3" presStyleIdx="1" presStyleCnt="3"/>
      <dgm:spPr/>
      <dgm:t>
        <a:bodyPr/>
        <a:lstStyle/>
        <a:p>
          <a:endParaRPr lang="en-GB"/>
        </a:p>
      </dgm:t>
    </dgm:pt>
    <dgm:pt modelId="{DEDB8248-118B-426C-8599-6D783BB1683C}" type="pres">
      <dgm:prSet presAssocID="{A6DA1693-681A-4025-B846-406A8F10A96E}" presName="root2" presStyleCnt="0"/>
      <dgm:spPr/>
    </dgm:pt>
    <dgm:pt modelId="{4BB63874-F6F1-4DDF-B8B4-8DC6B9B2A760}" type="pres">
      <dgm:prSet presAssocID="{A6DA1693-681A-4025-B846-406A8F10A96E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2F1F3E42-0032-4211-8B7F-6F936A63720B}" type="pres">
      <dgm:prSet presAssocID="{A6DA1693-681A-4025-B846-406A8F10A96E}" presName="level3hierChild" presStyleCnt="0"/>
      <dgm:spPr/>
    </dgm:pt>
    <dgm:pt modelId="{F6D14E38-2081-47DB-B3E3-D50F680B7A1A}" type="pres">
      <dgm:prSet presAssocID="{F86B18E1-249F-4ED5-8C77-4F788ADFBD21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C8A8AC5C-FCE9-4E18-B5D7-CE159BF63C1B}" type="pres">
      <dgm:prSet presAssocID="{F86B18E1-249F-4ED5-8C77-4F788ADFBD21}" presName="connTx" presStyleLbl="parChTrans1D2" presStyleIdx="1" presStyleCnt="2"/>
      <dgm:spPr/>
      <dgm:t>
        <a:bodyPr/>
        <a:lstStyle/>
        <a:p>
          <a:endParaRPr lang="en-GB"/>
        </a:p>
      </dgm:t>
    </dgm:pt>
    <dgm:pt modelId="{5F14ED8C-49C5-4DD3-BB33-8FD463E3635E}" type="pres">
      <dgm:prSet presAssocID="{9E767524-2EE9-4C33-9581-E23BF58FFD57}" presName="root2" presStyleCnt="0"/>
      <dgm:spPr/>
    </dgm:pt>
    <dgm:pt modelId="{D835CA68-2CC9-4E30-9BF6-5EFCD876BC3C}" type="pres">
      <dgm:prSet presAssocID="{9E767524-2EE9-4C33-9581-E23BF58FFD57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8876CE85-F1B8-4F8E-9EE3-E711063EC071}" type="pres">
      <dgm:prSet presAssocID="{9E767524-2EE9-4C33-9581-E23BF58FFD57}" presName="level3hierChild" presStyleCnt="0"/>
      <dgm:spPr/>
    </dgm:pt>
    <dgm:pt modelId="{F5AA8110-ABD8-4C2F-9070-8A790F947406}" type="pres">
      <dgm:prSet presAssocID="{F7C1E453-A059-4EB5-9143-ABCDBBA598EE}" presName="conn2-1" presStyleLbl="parChTrans1D3" presStyleIdx="2" presStyleCnt="3"/>
      <dgm:spPr/>
      <dgm:t>
        <a:bodyPr/>
        <a:lstStyle/>
        <a:p>
          <a:endParaRPr lang="en-GB"/>
        </a:p>
      </dgm:t>
    </dgm:pt>
    <dgm:pt modelId="{1726DFC6-284E-441B-BB0C-7F5F4D5FD3F5}" type="pres">
      <dgm:prSet presAssocID="{F7C1E453-A059-4EB5-9143-ABCDBBA598EE}" presName="connTx" presStyleLbl="parChTrans1D3" presStyleIdx="2" presStyleCnt="3"/>
      <dgm:spPr/>
      <dgm:t>
        <a:bodyPr/>
        <a:lstStyle/>
        <a:p>
          <a:endParaRPr lang="en-GB"/>
        </a:p>
      </dgm:t>
    </dgm:pt>
    <dgm:pt modelId="{991B0FE6-31A9-4080-85A2-CB462AE5F928}" type="pres">
      <dgm:prSet presAssocID="{8128E068-1C64-4A7B-A1AC-6D0DCC8A867D}" presName="root2" presStyleCnt="0"/>
      <dgm:spPr/>
    </dgm:pt>
    <dgm:pt modelId="{BD1F83F1-A11C-4BE3-A691-D9142E8D20A6}" type="pres">
      <dgm:prSet presAssocID="{8128E068-1C64-4A7B-A1AC-6D0DCC8A867D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5DF5036D-B16D-4909-A71C-6BC131F50BBB}" type="pres">
      <dgm:prSet presAssocID="{8128E068-1C64-4A7B-A1AC-6D0DCC8A867D}" presName="level3hierChild" presStyleCnt="0"/>
      <dgm:spPr/>
    </dgm:pt>
  </dgm:ptLst>
  <dgm:cxnLst>
    <dgm:cxn modelId="{BA36A34C-3EFF-4E66-A29F-916E6116F0DE}" type="presOf" srcId="{C5502C07-5D55-4C37-AD41-B230AEF3C115}" destId="{C8FF8039-3B3A-449C-9755-AF062D614020}" srcOrd="0" destOrd="0" presId="urn:microsoft.com/office/officeart/2005/8/layout/hierarchy2"/>
    <dgm:cxn modelId="{4054EF21-9BA0-460B-AAFD-1FB3DA830DC4}" type="presOf" srcId="{F7C1E453-A059-4EB5-9143-ABCDBBA598EE}" destId="{1726DFC6-284E-441B-BB0C-7F5F4D5FD3F5}" srcOrd="1" destOrd="0" presId="urn:microsoft.com/office/officeart/2005/8/layout/hierarchy2"/>
    <dgm:cxn modelId="{0D9016DC-91F4-4FF1-A42E-496F35303A59}" type="presOf" srcId="{90AD1B2E-6476-477D-A885-1D7D4A148EAB}" destId="{06995B15-45A5-4ED1-835D-6285F1CF9532}" srcOrd="0" destOrd="0" presId="urn:microsoft.com/office/officeart/2005/8/layout/hierarchy2"/>
    <dgm:cxn modelId="{DB008A7B-1ADE-451F-945E-ED2F0A53C909}" srcId="{2175AC98-11CE-46D6-90CC-D3F9CA7964B9}" destId="{4FDB25CF-2BA4-4BE8-A1D4-03AD62F53854}" srcOrd="0" destOrd="0" parTransId="{C5502C07-5D55-4C37-AD41-B230AEF3C115}" sibTransId="{E39D42A9-A842-43A1-BB2F-2F259C85EC34}"/>
    <dgm:cxn modelId="{BECE5EA9-7425-4EDD-8D84-BA014338B880}" type="presOf" srcId="{2175AC98-11CE-46D6-90CC-D3F9CA7964B9}" destId="{C38637E3-34E8-404C-A606-62333473646F}" srcOrd="0" destOrd="0" presId="urn:microsoft.com/office/officeart/2005/8/layout/hierarchy2"/>
    <dgm:cxn modelId="{01280CAF-11DD-45A3-A22B-8B4759F472E8}" type="presOf" srcId="{C5502C07-5D55-4C37-AD41-B230AEF3C115}" destId="{201814B1-FE75-44E2-B8C8-D6539493AAFE}" srcOrd="1" destOrd="0" presId="urn:microsoft.com/office/officeart/2005/8/layout/hierarchy2"/>
    <dgm:cxn modelId="{60BA1AE7-B369-4AA4-BB33-B78E9B7BCCA3}" type="presOf" srcId="{F86B18E1-249F-4ED5-8C77-4F788ADFBD21}" destId="{C8A8AC5C-FCE9-4E18-B5D7-CE159BF63C1B}" srcOrd="1" destOrd="0" presId="urn:microsoft.com/office/officeart/2005/8/layout/hierarchy2"/>
    <dgm:cxn modelId="{097A9A6E-77B3-404D-8FF0-C443069690E1}" type="presOf" srcId="{ADA55EE9-3ABD-40DD-B21E-109148B478C4}" destId="{8A329BED-3AF6-4145-A5D8-EA8910D2926D}" srcOrd="1" destOrd="0" presId="urn:microsoft.com/office/officeart/2005/8/layout/hierarchy2"/>
    <dgm:cxn modelId="{3E300CF0-1AC1-4038-ABEC-C99899F2C858}" srcId="{2175AC98-11CE-46D6-90CC-D3F9CA7964B9}" destId="{9E767524-2EE9-4C33-9581-E23BF58FFD57}" srcOrd="1" destOrd="0" parTransId="{F86B18E1-249F-4ED5-8C77-4F788ADFBD21}" sibTransId="{930F6186-C2AD-4BF5-83DF-B4B3F2463CE0}"/>
    <dgm:cxn modelId="{E5DD945C-0ACD-4BCC-8D22-EAB97D773103}" type="presOf" srcId="{A6DA1693-681A-4025-B846-406A8F10A96E}" destId="{4BB63874-F6F1-4DDF-B8B4-8DC6B9B2A760}" srcOrd="0" destOrd="0" presId="urn:microsoft.com/office/officeart/2005/8/layout/hierarchy2"/>
    <dgm:cxn modelId="{7552EC1A-9450-4894-965C-E627B84273D2}" srcId="{A1D8D65F-2D43-439C-8463-52DDE971C379}" destId="{2175AC98-11CE-46D6-90CC-D3F9CA7964B9}" srcOrd="0" destOrd="0" parTransId="{A2C31910-B01C-4928-A03A-A2DB0D6173C2}" sibTransId="{2179D9B6-85C5-4947-AE4E-C4CD5E6B473E}"/>
    <dgm:cxn modelId="{84D91B49-1F12-49FC-9753-D29EC6AC588A}" type="presOf" srcId="{F7C1E453-A059-4EB5-9143-ABCDBBA598EE}" destId="{F5AA8110-ABD8-4C2F-9070-8A790F947406}" srcOrd="0" destOrd="0" presId="urn:microsoft.com/office/officeart/2005/8/layout/hierarchy2"/>
    <dgm:cxn modelId="{3BCE6795-403F-44C1-9A3C-82DC0EB3D419}" type="presOf" srcId="{9E767524-2EE9-4C33-9581-E23BF58FFD57}" destId="{D835CA68-2CC9-4E30-9BF6-5EFCD876BC3C}" srcOrd="0" destOrd="0" presId="urn:microsoft.com/office/officeart/2005/8/layout/hierarchy2"/>
    <dgm:cxn modelId="{D533F1F8-9BFD-4394-8029-9F52FD0EF4A8}" srcId="{9E767524-2EE9-4C33-9581-E23BF58FFD57}" destId="{8128E068-1C64-4A7B-A1AC-6D0DCC8A867D}" srcOrd="0" destOrd="0" parTransId="{F7C1E453-A059-4EB5-9143-ABCDBBA598EE}" sibTransId="{3AD7B54A-A624-4008-9447-2836CD1634D5}"/>
    <dgm:cxn modelId="{E2115B12-F5C3-4F36-BA33-460ED13335B5}" type="presOf" srcId="{F86B18E1-249F-4ED5-8C77-4F788ADFBD21}" destId="{F6D14E38-2081-47DB-B3E3-D50F680B7A1A}" srcOrd="0" destOrd="0" presId="urn:microsoft.com/office/officeart/2005/8/layout/hierarchy2"/>
    <dgm:cxn modelId="{B9DB6F97-B7D8-438D-A58B-45E5F7919532}" type="presOf" srcId="{8128E068-1C64-4A7B-A1AC-6D0DCC8A867D}" destId="{BD1F83F1-A11C-4BE3-A691-D9142E8D20A6}" srcOrd="0" destOrd="0" presId="urn:microsoft.com/office/officeart/2005/8/layout/hierarchy2"/>
    <dgm:cxn modelId="{3FACCFBF-768E-4353-AF00-F6757899B4E4}" type="presOf" srcId="{ADA55EE9-3ABD-40DD-B21E-109148B478C4}" destId="{E39FB5C9-313B-4937-8EAB-17D99C63591F}" srcOrd="0" destOrd="0" presId="urn:microsoft.com/office/officeart/2005/8/layout/hierarchy2"/>
    <dgm:cxn modelId="{B5DA555A-3D2B-4379-A723-FD7C6B3B7D3F}" type="presOf" srcId="{A1D8D65F-2D43-439C-8463-52DDE971C379}" destId="{145A18DA-70DE-4F5A-84A8-E343621609D1}" srcOrd="0" destOrd="0" presId="urn:microsoft.com/office/officeart/2005/8/layout/hierarchy2"/>
    <dgm:cxn modelId="{2345B38A-1A72-4C4F-8530-CA0DEFD188F9}" type="presOf" srcId="{4FDB25CF-2BA4-4BE8-A1D4-03AD62F53854}" destId="{2EA867AD-40D2-4E4B-8782-6CDF9706A12D}" srcOrd="0" destOrd="0" presId="urn:microsoft.com/office/officeart/2005/8/layout/hierarchy2"/>
    <dgm:cxn modelId="{198AB6AA-C056-41B7-9FA4-FE58FD5B438E}" type="presOf" srcId="{90AD1B2E-6476-477D-A885-1D7D4A148EAB}" destId="{A4A889D4-8D2A-42E2-8B4E-6C3464A1F658}" srcOrd="1" destOrd="0" presId="urn:microsoft.com/office/officeart/2005/8/layout/hierarchy2"/>
    <dgm:cxn modelId="{80EB7452-13C3-46D5-9454-CB5F87E23636}" type="presOf" srcId="{48B38E8D-3115-4DB6-8A0F-B8834995EC38}" destId="{3730D3AF-A281-4C37-9AF5-32903D4C1A00}" srcOrd="0" destOrd="0" presId="urn:microsoft.com/office/officeart/2005/8/layout/hierarchy2"/>
    <dgm:cxn modelId="{A9E5576C-7B8D-4148-B138-16B939A45233}" srcId="{4FDB25CF-2BA4-4BE8-A1D4-03AD62F53854}" destId="{A6DA1693-681A-4025-B846-406A8F10A96E}" srcOrd="1" destOrd="0" parTransId="{ADA55EE9-3ABD-40DD-B21E-109148B478C4}" sibTransId="{48841046-A219-40FD-B924-4EF0C17F0CA7}"/>
    <dgm:cxn modelId="{470AA7F1-8623-49FA-9E11-9EA1064912D8}" srcId="{4FDB25CF-2BA4-4BE8-A1D4-03AD62F53854}" destId="{48B38E8D-3115-4DB6-8A0F-B8834995EC38}" srcOrd="0" destOrd="0" parTransId="{90AD1B2E-6476-477D-A885-1D7D4A148EAB}" sibTransId="{1923D799-DA31-40C3-AB8C-CA6B70942DDF}"/>
    <dgm:cxn modelId="{DCE9124B-72B7-49DC-9706-1B6B911F676C}" type="presParOf" srcId="{145A18DA-70DE-4F5A-84A8-E343621609D1}" destId="{CBDAA71F-F2D0-47E0-8748-171E33782421}" srcOrd="0" destOrd="0" presId="urn:microsoft.com/office/officeart/2005/8/layout/hierarchy2"/>
    <dgm:cxn modelId="{A7741EC6-10B5-4F00-AF70-10844288B206}" type="presParOf" srcId="{CBDAA71F-F2D0-47E0-8748-171E33782421}" destId="{C38637E3-34E8-404C-A606-62333473646F}" srcOrd="0" destOrd="0" presId="urn:microsoft.com/office/officeart/2005/8/layout/hierarchy2"/>
    <dgm:cxn modelId="{D21D0D09-BAA4-4B13-9166-17AF594C199A}" type="presParOf" srcId="{CBDAA71F-F2D0-47E0-8748-171E33782421}" destId="{1B9E5927-E335-4A6F-9F5D-17E3B81938F1}" srcOrd="1" destOrd="0" presId="urn:microsoft.com/office/officeart/2005/8/layout/hierarchy2"/>
    <dgm:cxn modelId="{7814445A-5DC0-4875-8F12-CEFEECD10E3D}" type="presParOf" srcId="{1B9E5927-E335-4A6F-9F5D-17E3B81938F1}" destId="{C8FF8039-3B3A-449C-9755-AF062D614020}" srcOrd="0" destOrd="0" presId="urn:microsoft.com/office/officeart/2005/8/layout/hierarchy2"/>
    <dgm:cxn modelId="{E6F25B97-BE3C-4518-A1C9-E334C1CA83D1}" type="presParOf" srcId="{C8FF8039-3B3A-449C-9755-AF062D614020}" destId="{201814B1-FE75-44E2-B8C8-D6539493AAFE}" srcOrd="0" destOrd="0" presId="urn:microsoft.com/office/officeart/2005/8/layout/hierarchy2"/>
    <dgm:cxn modelId="{F8C1C539-0CA4-462B-B831-FC186BD74AD7}" type="presParOf" srcId="{1B9E5927-E335-4A6F-9F5D-17E3B81938F1}" destId="{680D73E0-9A21-40B1-91B7-99065D06C3C0}" srcOrd="1" destOrd="0" presId="urn:microsoft.com/office/officeart/2005/8/layout/hierarchy2"/>
    <dgm:cxn modelId="{1017A73A-C48F-45D2-B809-218A1D1D019D}" type="presParOf" srcId="{680D73E0-9A21-40B1-91B7-99065D06C3C0}" destId="{2EA867AD-40D2-4E4B-8782-6CDF9706A12D}" srcOrd="0" destOrd="0" presId="urn:microsoft.com/office/officeart/2005/8/layout/hierarchy2"/>
    <dgm:cxn modelId="{99ABC739-94E3-4FD0-AF4F-11E728151A27}" type="presParOf" srcId="{680D73E0-9A21-40B1-91B7-99065D06C3C0}" destId="{25CE85A7-F13E-4ED4-9CAC-6E427BBB002B}" srcOrd="1" destOrd="0" presId="urn:microsoft.com/office/officeart/2005/8/layout/hierarchy2"/>
    <dgm:cxn modelId="{477422B4-D39A-4B80-8ADA-E8B629271843}" type="presParOf" srcId="{25CE85A7-F13E-4ED4-9CAC-6E427BBB002B}" destId="{06995B15-45A5-4ED1-835D-6285F1CF9532}" srcOrd="0" destOrd="0" presId="urn:microsoft.com/office/officeart/2005/8/layout/hierarchy2"/>
    <dgm:cxn modelId="{9EC0C86C-B092-4256-BC11-5CFDDC19E9C2}" type="presParOf" srcId="{06995B15-45A5-4ED1-835D-6285F1CF9532}" destId="{A4A889D4-8D2A-42E2-8B4E-6C3464A1F658}" srcOrd="0" destOrd="0" presId="urn:microsoft.com/office/officeart/2005/8/layout/hierarchy2"/>
    <dgm:cxn modelId="{1F5C72E9-F331-48A1-A559-79B32D4A1106}" type="presParOf" srcId="{25CE85A7-F13E-4ED4-9CAC-6E427BBB002B}" destId="{B703023D-B5DA-4DF4-BF4F-A92C1610A22C}" srcOrd="1" destOrd="0" presId="urn:microsoft.com/office/officeart/2005/8/layout/hierarchy2"/>
    <dgm:cxn modelId="{663E6174-B719-43B3-912A-B579A5375FB6}" type="presParOf" srcId="{B703023D-B5DA-4DF4-BF4F-A92C1610A22C}" destId="{3730D3AF-A281-4C37-9AF5-32903D4C1A00}" srcOrd="0" destOrd="0" presId="urn:microsoft.com/office/officeart/2005/8/layout/hierarchy2"/>
    <dgm:cxn modelId="{36CFBA2C-5536-482A-AF4E-FB6226F18544}" type="presParOf" srcId="{B703023D-B5DA-4DF4-BF4F-A92C1610A22C}" destId="{003A4891-1206-4AC8-BA8D-E55164CAC9FA}" srcOrd="1" destOrd="0" presId="urn:microsoft.com/office/officeart/2005/8/layout/hierarchy2"/>
    <dgm:cxn modelId="{2CE5CC8A-6299-4B97-89A8-02279633BC5E}" type="presParOf" srcId="{25CE85A7-F13E-4ED4-9CAC-6E427BBB002B}" destId="{E39FB5C9-313B-4937-8EAB-17D99C63591F}" srcOrd="2" destOrd="0" presId="urn:microsoft.com/office/officeart/2005/8/layout/hierarchy2"/>
    <dgm:cxn modelId="{85990EA1-BB27-4376-B32E-E35972CE7BB4}" type="presParOf" srcId="{E39FB5C9-313B-4937-8EAB-17D99C63591F}" destId="{8A329BED-3AF6-4145-A5D8-EA8910D2926D}" srcOrd="0" destOrd="0" presId="urn:microsoft.com/office/officeart/2005/8/layout/hierarchy2"/>
    <dgm:cxn modelId="{5C164827-5395-46F2-AFD4-7E00FFF1757E}" type="presParOf" srcId="{25CE85A7-F13E-4ED4-9CAC-6E427BBB002B}" destId="{DEDB8248-118B-426C-8599-6D783BB1683C}" srcOrd="3" destOrd="0" presId="urn:microsoft.com/office/officeart/2005/8/layout/hierarchy2"/>
    <dgm:cxn modelId="{717667AA-DDEB-4A67-B02D-7172854522C9}" type="presParOf" srcId="{DEDB8248-118B-426C-8599-6D783BB1683C}" destId="{4BB63874-F6F1-4DDF-B8B4-8DC6B9B2A760}" srcOrd="0" destOrd="0" presId="urn:microsoft.com/office/officeart/2005/8/layout/hierarchy2"/>
    <dgm:cxn modelId="{01A7BA02-18D2-4F25-B993-89A4BFF6447A}" type="presParOf" srcId="{DEDB8248-118B-426C-8599-6D783BB1683C}" destId="{2F1F3E42-0032-4211-8B7F-6F936A63720B}" srcOrd="1" destOrd="0" presId="urn:microsoft.com/office/officeart/2005/8/layout/hierarchy2"/>
    <dgm:cxn modelId="{2C89F7DC-6FE3-4BA8-B532-CF7861784574}" type="presParOf" srcId="{1B9E5927-E335-4A6F-9F5D-17E3B81938F1}" destId="{F6D14E38-2081-47DB-B3E3-D50F680B7A1A}" srcOrd="2" destOrd="0" presId="urn:microsoft.com/office/officeart/2005/8/layout/hierarchy2"/>
    <dgm:cxn modelId="{3C0B7651-5012-4DD8-B48D-83A25D633E7E}" type="presParOf" srcId="{F6D14E38-2081-47DB-B3E3-D50F680B7A1A}" destId="{C8A8AC5C-FCE9-4E18-B5D7-CE159BF63C1B}" srcOrd="0" destOrd="0" presId="urn:microsoft.com/office/officeart/2005/8/layout/hierarchy2"/>
    <dgm:cxn modelId="{FC43CE7E-473C-48C1-9D8F-FD66A231278B}" type="presParOf" srcId="{1B9E5927-E335-4A6F-9F5D-17E3B81938F1}" destId="{5F14ED8C-49C5-4DD3-BB33-8FD463E3635E}" srcOrd="3" destOrd="0" presId="urn:microsoft.com/office/officeart/2005/8/layout/hierarchy2"/>
    <dgm:cxn modelId="{F37457DD-7C10-40C1-B78B-AFF5636EA05E}" type="presParOf" srcId="{5F14ED8C-49C5-4DD3-BB33-8FD463E3635E}" destId="{D835CA68-2CC9-4E30-9BF6-5EFCD876BC3C}" srcOrd="0" destOrd="0" presId="urn:microsoft.com/office/officeart/2005/8/layout/hierarchy2"/>
    <dgm:cxn modelId="{EA7EC3CA-0482-4160-A834-CCB708AD6D97}" type="presParOf" srcId="{5F14ED8C-49C5-4DD3-BB33-8FD463E3635E}" destId="{8876CE85-F1B8-4F8E-9EE3-E711063EC071}" srcOrd="1" destOrd="0" presId="urn:microsoft.com/office/officeart/2005/8/layout/hierarchy2"/>
    <dgm:cxn modelId="{31A39285-7F4F-49A3-9F36-AAA0ACABDB74}" type="presParOf" srcId="{8876CE85-F1B8-4F8E-9EE3-E711063EC071}" destId="{F5AA8110-ABD8-4C2F-9070-8A790F947406}" srcOrd="0" destOrd="0" presId="urn:microsoft.com/office/officeart/2005/8/layout/hierarchy2"/>
    <dgm:cxn modelId="{854B24E2-D1EE-4DCC-88F1-9002D56897EB}" type="presParOf" srcId="{F5AA8110-ABD8-4C2F-9070-8A790F947406}" destId="{1726DFC6-284E-441B-BB0C-7F5F4D5FD3F5}" srcOrd="0" destOrd="0" presId="urn:microsoft.com/office/officeart/2005/8/layout/hierarchy2"/>
    <dgm:cxn modelId="{74435DF2-032B-48E2-AFDE-29E5663AEDBD}" type="presParOf" srcId="{8876CE85-F1B8-4F8E-9EE3-E711063EC071}" destId="{991B0FE6-31A9-4080-85A2-CB462AE5F928}" srcOrd="1" destOrd="0" presId="urn:microsoft.com/office/officeart/2005/8/layout/hierarchy2"/>
    <dgm:cxn modelId="{FD0E7440-E8FA-45EA-AA48-238753D057AE}" type="presParOf" srcId="{991B0FE6-31A9-4080-85A2-CB462AE5F928}" destId="{BD1F83F1-A11C-4BE3-A691-D9142E8D20A6}" srcOrd="0" destOrd="0" presId="urn:microsoft.com/office/officeart/2005/8/layout/hierarchy2"/>
    <dgm:cxn modelId="{39D123B9-BCFA-4093-AD1A-88CDC620546D}" type="presParOf" srcId="{991B0FE6-31A9-4080-85A2-CB462AE5F928}" destId="{5DF5036D-B16D-4909-A71C-6BC131F50BB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D96436-F163-440A-8CAE-59962DAF88D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E26B763-D215-4C64-91DC-0BC7B0667B17}">
      <dgm:prSet phldrT="[Text]"/>
      <dgm:spPr/>
      <dgm:t>
        <a:bodyPr/>
        <a:lstStyle/>
        <a:p>
          <a:r>
            <a:rPr lang="en-GB" dirty="0" smtClean="0"/>
            <a:t>Stimulus (threat)</a:t>
          </a:r>
          <a:endParaRPr lang="en-GB" dirty="0"/>
        </a:p>
      </dgm:t>
    </dgm:pt>
    <dgm:pt modelId="{2E50234B-A0B5-4E03-8B3F-DAE526E9F5C4}" type="parTrans" cxnId="{82FAAE8D-5571-4B27-B8F3-EFC7DD534716}">
      <dgm:prSet/>
      <dgm:spPr/>
      <dgm:t>
        <a:bodyPr/>
        <a:lstStyle/>
        <a:p>
          <a:endParaRPr lang="en-GB"/>
        </a:p>
      </dgm:t>
    </dgm:pt>
    <dgm:pt modelId="{30833829-53E6-4B6F-844F-9AF8EA63CD7C}" type="sibTrans" cxnId="{82FAAE8D-5571-4B27-B8F3-EFC7DD534716}">
      <dgm:prSet/>
      <dgm:spPr/>
      <dgm:t>
        <a:bodyPr/>
        <a:lstStyle/>
        <a:p>
          <a:endParaRPr lang="en-GB"/>
        </a:p>
      </dgm:t>
    </dgm:pt>
    <dgm:pt modelId="{B5808D04-CF00-4F3D-8D69-C3CDFA157FE2}">
      <dgm:prSet phldrT="[Text]"/>
      <dgm:spPr/>
      <dgm:t>
        <a:bodyPr/>
        <a:lstStyle/>
        <a:p>
          <a:r>
            <a:rPr lang="en-GB" dirty="0" smtClean="0"/>
            <a:t>SNS</a:t>
          </a:r>
          <a:endParaRPr lang="en-GB" dirty="0"/>
        </a:p>
      </dgm:t>
    </dgm:pt>
    <dgm:pt modelId="{4B95330D-C3D4-4E75-B6C3-3EDD3A8D331B}" type="parTrans" cxnId="{A01E046D-70AE-4A4D-B586-72F969C83034}">
      <dgm:prSet/>
      <dgm:spPr/>
      <dgm:t>
        <a:bodyPr/>
        <a:lstStyle/>
        <a:p>
          <a:endParaRPr lang="en-GB"/>
        </a:p>
      </dgm:t>
    </dgm:pt>
    <dgm:pt modelId="{5F9FDD64-4A11-48B2-9CF9-0075F93D0554}" type="sibTrans" cxnId="{A01E046D-70AE-4A4D-B586-72F969C83034}">
      <dgm:prSet/>
      <dgm:spPr/>
      <dgm:t>
        <a:bodyPr/>
        <a:lstStyle/>
        <a:p>
          <a:endParaRPr lang="en-GB"/>
        </a:p>
      </dgm:t>
    </dgm:pt>
    <dgm:pt modelId="{A14F7D9D-61F9-453A-A02F-1E7E0AC07494}">
      <dgm:prSet phldrT="[Text]"/>
      <dgm:spPr/>
      <dgm:t>
        <a:bodyPr/>
        <a:lstStyle/>
        <a:p>
          <a:r>
            <a:rPr lang="en-GB" dirty="0" smtClean="0"/>
            <a:t>Endocrine system</a:t>
          </a:r>
          <a:endParaRPr lang="en-GB" dirty="0"/>
        </a:p>
      </dgm:t>
    </dgm:pt>
    <dgm:pt modelId="{1DF77588-25F7-4A81-B179-9DC6156505CD}" type="parTrans" cxnId="{1A53CE2E-3E56-4EBF-A30C-54B3E731C0CD}">
      <dgm:prSet/>
      <dgm:spPr/>
      <dgm:t>
        <a:bodyPr/>
        <a:lstStyle/>
        <a:p>
          <a:endParaRPr lang="en-GB"/>
        </a:p>
      </dgm:t>
    </dgm:pt>
    <dgm:pt modelId="{85BCBEA4-FC96-46D7-93ED-0EC8A51E70FB}" type="sibTrans" cxnId="{1A53CE2E-3E56-4EBF-A30C-54B3E731C0CD}">
      <dgm:prSet/>
      <dgm:spPr/>
      <dgm:t>
        <a:bodyPr/>
        <a:lstStyle/>
        <a:p>
          <a:endParaRPr lang="en-GB"/>
        </a:p>
      </dgm:t>
    </dgm:pt>
    <dgm:pt modelId="{2513F890-6C19-4F21-AB22-284E6D3A0668}">
      <dgm:prSet phldrT="[Text]"/>
      <dgm:spPr/>
      <dgm:t>
        <a:bodyPr/>
        <a:lstStyle/>
        <a:p>
          <a:r>
            <a:rPr lang="en-GB" dirty="0" smtClean="0"/>
            <a:t>Reaction</a:t>
          </a:r>
          <a:endParaRPr lang="en-GB" dirty="0"/>
        </a:p>
      </dgm:t>
    </dgm:pt>
    <dgm:pt modelId="{A7C588EA-3086-423D-8A02-205BF81AEDA0}" type="parTrans" cxnId="{ABEDBF43-FAB4-4C90-AFD1-F9A3482BE836}">
      <dgm:prSet/>
      <dgm:spPr/>
      <dgm:t>
        <a:bodyPr/>
        <a:lstStyle/>
        <a:p>
          <a:endParaRPr lang="en-GB"/>
        </a:p>
      </dgm:t>
    </dgm:pt>
    <dgm:pt modelId="{4138EA9D-5705-4731-88EE-8C6D7CFA1956}" type="sibTrans" cxnId="{ABEDBF43-FAB4-4C90-AFD1-F9A3482BE836}">
      <dgm:prSet/>
      <dgm:spPr/>
      <dgm:t>
        <a:bodyPr/>
        <a:lstStyle/>
        <a:p>
          <a:endParaRPr lang="en-GB"/>
        </a:p>
      </dgm:t>
    </dgm:pt>
    <dgm:pt modelId="{5D3C956C-997D-436E-9C80-09D15B3810C7}">
      <dgm:prSet phldrT="[Text]"/>
      <dgm:spPr/>
      <dgm:t>
        <a:bodyPr/>
        <a:lstStyle/>
        <a:p>
          <a:r>
            <a:rPr lang="en-GB" dirty="0" smtClean="0"/>
            <a:t>Fight or flight</a:t>
          </a:r>
          <a:endParaRPr lang="en-GB" dirty="0"/>
        </a:p>
      </dgm:t>
    </dgm:pt>
    <dgm:pt modelId="{2DAB3D98-C895-438C-BB14-F5032558B53D}" type="parTrans" cxnId="{3DDFADFE-DA1A-4777-AEE7-5D6637F6DCE2}">
      <dgm:prSet/>
      <dgm:spPr/>
      <dgm:t>
        <a:bodyPr/>
        <a:lstStyle/>
        <a:p>
          <a:endParaRPr lang="en-GB"/>
        </a:p>
      </dgm:t>
    </dgm:pt>
    <dgm:pt modelId="{47E69D6B-2B69-4672-BEB0-1989E7AB03E7}" type="sibTrans" cxnId="{3DDFADFE-DA1A-4777-AEE7-5D6637F6DCE2}">
      <dgm:prSet/>
      <dgm:spPr/>
      <dgm:t>
        <a:bodyPr/>
        <a:lstStyle/>
        <a:p>
          <a:endParaRPr lang="en-GB"/>
        </a:p>
      </dgm:t>
    </dgm:pt>
    <dgm:pt modelId="{A9AC0BDF-7D1A-42FE-8C9B-9B04C86A0B51}" type="pres">
      <dgm:prSet presAssocID="{27D96436-F163-440A-8CAE-59962DAF88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35377C1-E885-41A0-9C79-E3E39E356DEF}" type="pres">
      <dgm:prSet presAssocID="{AE26B763-D215-4C64-91DC-0BC7B0667B1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8E8984-C87E-4800-B345-FAEE1C748CB3}" type="pres">
      <dgm:prSet presAssocID="{30833829-53E6-4B6F-844F-9AF8EA63CD7C}" presName="sibTrans" presStyleLbl="sibTrans2D1" presStyleIdx="0" presStyleCnt="5"/>
      <dgm:spPr/>
      <dgm:t>
        <a:bodyPr/>
        <a:lstStyle/>
        <a:p>
          <a:endParaRPr lang="en-GB"/>
        </a:p>
      </dgm:t>
    </dgm:pt>
    <dgm:pt modelId="{572BDDE8-33FA-465F-8F6B-57877A0023E7}" type="pres">
      <dgm:prSet presAssocID="{30833829-53E6-4B6F-844F-9AF8EA63CD7C}" presName="connectorText" presStyleLbl="sibTrans2D1" presStyleIdx="0" presStyleCnt="5"/>
      <dgm:spPr/>
      <dgm:t>
        <a:bodyPr/>
        <a:lstStyle/>
        <a:p>
          <a:endParaRPr lang="en-GB"/>
        </a:p>
      </dgm:t>
    </dgm:pt>
    <dgm:pt modelId="{594DC929-3E36-467E-B3FB-3F56E7F47EE5}" type="pres">
      <dgm:prSet presAssocID="{B5808D04-CF00-4F3D-8D69-C3CDFA157FE2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2102725-4A7B-4E6A-BCEA-DB446C3D5AC0}" type="pres">
      <dgm:prSet presAssocID="{5F9FDD64-4A11-48B2-9CF9-0075F93D0554}" presName="sibTrans" presStyleLbl="sibTrans2D1" presStyleIdx="1" presStyleCnt="5"/>
      <dgm:spPr/>
      <dgm:t>
        <a:bodyPr/>
        <a:lstStyle/>
        <a:p>
          <a:endParaRPr lang="en-GB"/>
        </a:p>
      </dgm:t>
    </dgm:pt>
    <dgm:pt modelId="{9F657F0F-9386-4506-8F24-4DEECF16CB18}" type="pres">
      <dgm:prSet presAssocID="{5F9FDD64-4A11-48B2-9CF9-0075F93D0554}" presName="connectorText" presStyleLbl="sibTrans2D1" presStyleIdx="1" presStyleCnt="5"/>
      <dgm:spPr/>
      <dgm:t>
        <a:bodyPr/>
        <a:lstStyle/>
        <a:p>
          <a:endParaRPr lang="en-GB"/>
        </a:p>
      </dgm:t>
    </dgm:pt>
    <dgm:pt modelId="{4C8C341D-ECBE-48C2-8F8F-34A404F125E4}" type="pres">
      <dgm:prSet presAssocID="{A14F7D9D-61F9-453A-A02F-1E7E0AC0749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6AEDDAC-1B7F-4A07-97D4-214109CD3DCD}" type="pres">
      <dgm:prSet presAssocID="{85BCBEA4-FC96-46D7-93ED-0EC8A51E70FB}" presName="sibTrans" presStyleLbl="sibTrans2D1" presStyleIdx="2" presStyleCnt="5"/>
      <dgm:spPr/>
      <dgm:t>
        <a:bodyPr/>
        <a:lstStyle/>
        <a:p>
          <a:endParaRPr lang="en-GB"/>
        </a:p>
      </dgm:t>
    </dgm:pt>
    <dgm:pt modelId="{46D245CC-841B-4181-87C1-3BB88AA446B9}" type="pres">
      <dgm:prSet presAssocID="{85BCBEA4-FC96-46D7-93ED-0EC8A51E70FB}" presName="connectorText" presStyleLbl="sibTrans2D1" presStyleIdx="2" presStyleCnt="5"/>
      <dgm:spPr/>
      <dgm:t>
        <a:bodyPr/>
        <a:lstStyle/>
        <a:p>
          <a:endParaRPr lang="en-GB"/>
        </a:p>
      </dgm:t>
    </dgm:pt>
    <dgm:pt modelId="{0D8D9991-9D0E-4167-8DB9-1FDE30A9C92F}" type="pres">
      <dgm:prSet presAssocID="{2513F890-6C19-4F21-AB22-284E6D3A0668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6A255DB-D85B-49CC-8114-9D7804755509}" type="pres">
      <dgm:prSet presAssocID="{4138EA9D-5705-4731-88EE-8C6D7CFA1956}" presName="sibTrans" presStyleLbl="sibTrans2D1" presStyleIdx="3" presStyleCnt="5"/>
      <dgm:spPr/>
      <dgm:t>
        <a:bodyPr/>
        <a:lstStyle/>
        <a:p>
          <a:endParaRPr lang="en-GB"/>
        </a:p>
      </dgm:t>
    </dgm:pt>
    <dgm:pt modelId="{4526718F-321A-4004-8B74-3F98D23E61D0}" type="pres">
      <dgm:prSet presAssocID="{4138EA9D-5705-4731-88EE-8C6D7CFA1956}" presName="connectorText" presStyleLbl="sibTrans2D1" presStyleIdx="3" presStyleCnt="5"/>
      <dgm:spPr/>
      <dgm:t>
        <a:bodyPr/>
        <a:lstStyle/>
        <a:p>
          <a:endParaRPr lang="en-GB"/>
        </a:p>
      </dgm:t>
    </dgm:pt>
    <dgm:pt modelId="{4FA1A9C0-46A1-4F9A-B239-62E94BFC17DC}" type="pres">
      <dgm:prSet presAssocID="{5D3C956C-997D-436E-9C80-09D15B3810C7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C6B36F6-F63A-4EEF-A2F4-581E0AAC1524}" type="pres">
      <dgm:prSet presAssocID="{47E69D6B-2B69-4672-BEB0-1989E7AB03E7}" presName="sibTrans" presStyleLbl="sibTrans2D1" presStyleIdx="4" presStyleCnt="5"/>
      <dgm:spPr/>
      <dgm:t>
        <a:bodyPr/>
        <a:lstStyle/>
        <a:p>
          <a:endParaRPr lang="en-GB"/>
        </a:p>
      </dgm:t>
    </dgm:pt>
    <dgm:pt modelId="{49194C8F-0786-4DBA-A6DD-BD78364A177D}" type="pres">
      <dgm:prSet presAssocID="{47E69D6B-2B69-4672-BEB0-1989E7AB03E7}" presName="connectorText" presStyleLbl="sibTrans2D1" presStyleIdx="4" presStyleCnt="5"/>
      <dgm:spPr/>
      <dgm:t>
        <a:bodyPr/>
        <a:lstStyle/>
        <a:p>
          <a:endParaRPr lang="en-GB"/>
        </a:p>
      </dgm:t>
    </dgm:pt>
  </dgm:ptLst>
  <dgm:cxnLst>
    <dgm:cxn modelId="{E7042841-D487-4332-8B0A-D3CEB6ACC1A2}" type="presOf" srcId="{B5808D04-CF00-4F3D-8D69-C3CDFA157FE2}" destId="{594DC929-3E36-467E-B3FB-3F56E7F47EE5}" srcOrd="0" destOrd="0" presId="urn:microsoft.com/office/officeart/2005/8/layout/cycle2"/>
    <dgm:cxn modelId="{EF8D4FAF-410D-4B98-B8C9-F03B64766C49}" type="presOf" srcId="{85BCBEA4-FC96-46D7-93ED-0EC8A51E70FB}" destId="{46D245CC-841B-4181-87C1-3BB88AA446B9}" srcOrd="1" destOrd="0" presId="urn:microsoft.com/office/officeart/2005/8/layout/cycle2"/>
    <dgm:cxn modelId="{76C44483-ABA6-4236-B2F4-A9C4C11D8DB3}" type="presOf" srcId="{47E69D6B-2B69-4672-BEB0-1989E7AB03E7}" destId="{49194C8F-0786-4DBA-A6DD-BD78364A177D}" srcOrd="1" destOrd="0" presId="urn:microsoft.com/office/officeart/2005/8/layout/cycle2"/>
    <dgm:cxn modelId="{5D87E3C1-A11D-4550-A932-3284F6BC40F7}" type="presOf" srcId="{27D96436-F163-440A-8CAE-59962DAF88D8}" destId="{A9AC0BDF-7D1A-42FE-8C9B-9B04C86A0B51}" srcOrd="0" destOrd="0" presId="urn:microsoft.com/office/officeart/2005/8/layout/cycle2"/>
    <dgm:cxn modelId="{488A46AD-BE69-459E-AF3B-D8E6C87434BD}" type="presOf" srcId="{2513F890-6C19-4F21-AB22-284E6D3A0668}" destId="{0D8D9991-9D0E-4167-8DB9-1FDE30A9C92F}" srcOrd="0" destOrd="0" presId="urn:microsoft.com/office/officeart/2005/8/layout/cycle2"/>
    <dgm:cxn modelId="{82FAAE8D-5571-4B27-B8F3-EFC7DD534716}" srcId="{27D96436-F163-440A-8CAE-59962DAF88D8}" destId="{AE26B763-D215-4C64-91DC-0BC7B0667B17}" srcOrd="0" destOrd="0" parTransId="{2E50234B-A0B5-4E03-8B3F-DAE526E9F5C4}" sibTransId="{30833829-53E6-4B6F-844F-9AF8EA63CD7C}"/>
    <dgm:cxn modelId="{3DDFADFE-DA1A-4777-AEE7-5D6637F6DCE2}" srcId="{27D96436-F163-440A-8CAE-59962DAF88D8}" destId="{5D3C956C-997D-436E-9C80-09D15B3810C7}" srcOrd="4" destOrd="0" parTransId="{2DAB3D98-C895-438C-BB14-F5032558B53D}" sibTransId="{47E69D6B-2B69-4672-BEB0-1989E7AB03E7}"/>
    <dgm:cxn modelId="{94E2233D-5EFD-45C6-92E4-2E5CA394BDA5}" type="presOf" srcId="{85BCBEA4-FC96-46D7-93ED-0EC8A51E70FB}" destId="{26AEDDAC-1B7F-4A07-97D4-214109CD3DCD}" srcOrd="0" destOrd="0" presId="urn:microsoft.com/office/officeart/2005/8/layout/cycle2"/>
    <dgm:cxn modelId="{A01E046D-70AE-4A4D-B586-72F969C83034}" srcId="{27D96436-F163-440A-8CAE-59962DAF88D8}" destId="{B5808D04-CF00-4F3D-8D69-C3CDFA157FE2}" srcOrd="1" destOrd="0" parTransId="{4B95330D-C3D4-4E75-B6C3-3EDD3A8D331B}" sibTransId="{5F9FDD64-4A11-48B2-9CF9-0075F93D0554}"/>
    <dgm:cxn modelId="{1A53CE2E-3E56-4EBF-A30C-54B3E731C0CD}" srcId="{27D96436-F163-440A-8CAE-59962DAF88D8}" destId="{A14F7D9D-61F9-453A-A02F-1E7E0AC07494}" srcOrd="2" destOrd="0" parTransId="{1DF77588-25F7-4A81-B179-9DC6156505CD}" sibTransId="{85BCBEA4-FC96-46D7-93ED-0EC8A51E70FB}"/>
    <dgm:cxn modelId="{85F731EC-CA39-4D85-A625-ED7FC3442EE6}" type="presOf" srcId="{5D3C956C-997D-436E-9C80-09D15B3810C7}" destId="{4FA1A9C0-46A1-4F9A-B239-62E94BFC17DC}" srcOrd="0" destOrd="0" presId="urn:microsoft.com/office/officeart/2005/8/layout/cycle2"/>
    <dgm:cxn modelId="{F877D00D-A66D-4682-ADAB-F9F7EB3613A2}" type="presOf" srcId="{AE26B763-D215-4C64-91DC-0BC7B0667B17}" destId="{B35377C1-E885-41A0-9C79-E3E39E356DEF}" srcOrd="0" destOrd="0" presId="urn:microsoft.com/office/officeart/2005/8/layout/cycle2"/>
    <dgm:cxn modelId="{DBF26138-4C4A-443A-A307-ECBAC528BAF7}" type="presOf" srcId="{4138EA9D-5705-4731-88EE-8C6D7CFA1956}" destId="{C6A255DB-D85B-49CC-8114-9D7804755509}" srcOrd="0" destOrd="0" presId="urn:microsoft.com/office/officeart/2005/8/layout/cycle2"/>
    <dgm:cxn modelId="{BE2A952A-B87B-43CD-B456-967A9BCE15AC}" type="presOf" srcId="{5F9FDD64-4A11-48B2-9CF9-0075F93D0554}" destId="{9F657F0F-9386-4506-8F24-4DEECF16CB18}" srcOrd="1" destOrd="0" presId="urn:microsoft.com/office/officeart/2005/8/layout/cycle2"/>
    <dgm:cxn modelId="{C90CD4CC-5B8C-4AF5-972C-6A73FD1217F1}" type="presOf" srcId="{47E69D6B-2B69-4672-BEB0-1989E7AB03E7}" destId="{4C6B36F6-F63A-4EEF-A2F4-581E0AAC1524}" srcOrd="0" destOrd="0" presId="urn:microsoft.com/office/officeart/2005/8/layout/cycle2"/>
    <dgm:cxn modelId="{C626D1A2-D0F8-48E0-A102-31AD570D10EE}" type="presOf" srcId="{30833829-53E6-4B6F-844F-9AF8EA63CD7C}" destId="{AD8E8984-C87E-4800-B345-FAEE1C748CB3}" srcOrd="0" destOrd="0" presId="urn:microsoft.com/office/officeart/2005/8/layout/cycle2"/>
    <dgm:cxn modelId="{CFADBC53-2E81-4DD4-BA7A-C1BB40DA5C3E}" type="presOf" srcId="{5F9FDD64-4A11-48B2-9CF9-0075F93D0554}" destId="{62102725-4A7B-4E6A-BCEA-DB446C3D5AC0}" srcOrd="0" destOrd="0" presId="urn:microsoft.com/office/officeart/2005/8/layout/cycle2"/>
    <dgm:cxn modelId="{B1BB3753-8C66-406F-A05F-430577C0C04C}" type="presOf" srcId="{A14F7D9D-61F9-453A-A02F-1E7E0AC07494}" destId="{4C8C341D-ECBE-48C2-8F8F-34A404F125E4}" srcOrd="0" destOrd="0" presId="urn:microsoft.com/office/officeart/2005/8/layout/cycle2"/>
    <dgm:cxn modelId="{6F5F71D3-7F93-48E0-A1E7-90F83FAD2942}" type="presOf" srcId="{4138EA9D-5705-4731-88EE-8C6D7CFA1956}" destId="{4526718F-321A-4004-8B74-3F98D23E61D0}" srcOrd="1" destOrd="0" presId="urn:microsoft.com/office/officeart/2005/8/layout/cycle2"/>
    <dgm:cxn modelId="{ABEDBF43-FAB4-4C90-AFD1-F9A3482BE836}" srcId="{27D96436-F163-440A-8CAE-59962DAF88D8}" destId="{2513F890-6C19-4F21-AB22-284E6D3A0668}" srcOrd="3" destOrd="0" parTransId="{A7C588EA-3086-423D-8A02-205BF81AEDA0}" sibTransId="{4138EA9D-5705-4731-88EE-8C6D7CFA1956}"/>
    <dgm:cxn modelId="{B4FB70BA-1DE1-4349-B91C-A5265DB51B83}" type="presOf" srcId="{30833829-53E6-4B6F-844F-9AF8EA63CD7C}" destId="{572BDDE8-33FA-465F-8F6B-57877A0023E7}" srcOrd="1" destOrd="0" presId="urn:microsoft.com/office/officeart/2005/8/layout/cycle2"/>
    <dgm:cxn modelId="{C2AC3374-42B1-4D3E-93F8-28CC346857CF}" type="presParOf" srcId="{A9AC0BDF-7D1A-42FE-8C9B-9B04C86A0B51}" destId="{B35377C1-E885-41A0-9C79-E3E39E356DEF}" srcOrd="0" destOrd="0" presId="urn:microsoft.com/office/officeart/2005/8/layout/cycle2"/>
    <dgm:cxn modelId="{99CB97D8-3B9B-456A-B4B4-642F7FE7C73E}" type="presParOf" srcId="{A9AC0BDF-7D1A-42FE-8C9B-9B04C86A0B51}" destId="{AD8E8984-C87E-4800-B345-FAEE1C748CB3}" srcOrd="1" destOrd="0" presId="urn:microsoft.com/office/officeart/2005/8/layout/cycle2"/>
    <dgm:cxn modelId="{392B256A-3DF1-4816-850F-B7AAFEC600FF}" type="presParOf" srcId="{AD8E8984-C87E-4800-B345-FAEE1C748CB3}" destId="{572BDDE8-33FA-465F-8F6B-57877A0023E7}" srcOrd="0" destOrd="0" presId="urn:microsoft.com/office/officeart/2005/8/layout/cycle2"/>
    <dgm:cxn modelId="{BAC83092-ED2D-46E6-9559-E8C97B00493B}" type="presParOf" srcId="{A9AC0BDF-7D1A-42FE-8C9B-9B04C86A0B51}" destId="{594DC929-3E36-467E-B3FB-3F56E7F47EE5}" srcOrd="2" destOrd="0" presId="urn:microsoft.com/office/officeart/2005/8/layout/cycle2"/>
    <dgm:cxn modelId="{48D90A44-C21B-4BF2-B6F1-8BA85ABC7E04}" type="presParOf" srcId="{A9AC0BDF-7D1A-42FE-8C9B-9B04C86A0B51}" destId="{62102725-4A7B-4E6A-BCEA-DB446C3D5AC0}" srcOrd="3" destOrd="0" presId="urn:microsoft.com/office/officeart/2005/8/layout/cycle2"/>
    <dgm:cxn modelId="{4A62B2FE-0AB1-4BE8-BD26-8FF9BEFF731D}" type="presParOf" srcId="{62102725-4A7B-4E6A-BCEA-DB446C3D5AC0}" destId="{9F657F0F-9386-4506-8F24-4DEECF16CB18}" srcOrd="0" destOrd="0" presId="urn:microsoft.com/office/officeart/2005/8/layout/cycle2"/>
    <dgm:cxn modelId="{58BA8C2E-7DD2-4F4E-A220-6A9BFC6458C6}" type="presParOf" srcId="{A9AC0BDF-7D1A-42FE-8C9B-9B04C86A0B51}" destId="{4C8C341D-ECBE-48C2-8F8F-34A404F125E4}" srcOrd="4" destOrd="0" presId="urn:microsoft.com/office/officeart/2005/8/layout/cycle2"/>
    <dgm:cxn modelId="{83AFCFAD-F7E8-4D22-844B-F26C1A278B5A}" type="presParOf" srcId="{A9AC0BDF-7D1A-42FE-8C9B-9B04C86A0B51}" destId="{26AEDDAC-1B7F-4A07-97D4-214109CD3DCD}" srcOrd="5" destOrd="0" presId="urn:microsoft.com/office/officeart/2005/8/layout/cycle2"/>
    <dgm:cxn modelId="{20F2F7FD-2B66-4473-A677-147EA8A9CF61}" type="presParOf" srcId="{26AEDDAC-1B7F-4A07-97D4-214109CD3DCD}" destId="{46D245CC-841B-4181-87C1-3BB88AA446B9}" srcOrd="0" destOrd="0" presId="urn:microsoft.com/office/officeart/2005/8/layout/cycle2"/>
    <dgm:cxn modelId="{B1B72980-6A7A-4FDE-B767-905C06096AD2}" type="presParOf" srcId="{A9AC0BDF-7D1A-42FE-8C9B-9B04C86A0B51}" destId="{0D8D9991-9D0E-4167-8DB9-1FDE30A9C92F}" srcOrd="6" destOrd="0" presId="urn:microsoft.com/office/officeart/2005/8/layout/cycle2"/>
    <dgm:cxn modelId="{73E46247-5F63-4280-9735-C0AC456A5688}" type="presParOf" srcId="{A9AC0BDF-7D1A-42FE-8C9B-9B04C86A0B51}" destId="{C6A255DB-D85B-49CC-8114-9D7804755509}" srcOrd="7" destOrd="0" presId="urn:microsoft.com/office/officeart/2005/8/layout/cycle2"/>
    <dgm:cxn modelId="{18C7BBE9-BCE4-4BF3-995F-F7D57DE7CC87}" type="presParOf" srcId="{C6A255DB-D85B-49CC-8114-9D7804755509}" destId="{4526718F-321A-4004-8B74-3F98D23E61D0}" srcOrd="0" destOrd="0" presId="urn:microsoft.com/office/officeart/2005/8/layout/cycle2"/>
    <dgm:cxn modelId="{6EB91AFD-8199-47C7-AA0F-CFA460CF0CFB}" type="presParOf" srcId="{A9AC0BDF-7D1A-42FE-8C9B-9B04C86A0B51}" destId="{4FA1A9C0-46A1-4F9A-B239-62E94BFC17DC}" srcOrd="8" destOrd="0" presId="urn:microsoft.com/office/officeart/2005/8/layout/cycle2"/>
    <dgm:cxn modelId="{B0181751-6EF8-41FD-BFD6-DE534F5253A7}" type="presParOf" srcId="{A9AC0BDF-7D1A-42FE-8C9B-9B04C86A0B51}" destId="{4C6B36F6-F63A-4EEF-A2F4-581E0AAC1524}" srcOrd="9" destOrd="0" presId="urn:microsoft.com/office/officeart/2005/8/layout/cycle2"/>
    <dgm:cxn modelId="{783520CF-26E3-444A-91FE-17DEA7451736}" type="presParOf" srcId="{4C6B36F6-F63A-4EEF-A2F4-581E0AAC1524}" destId="{49194C8F-0786-4DBA-A6DD-BD78364A177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9C7E2A-E515-410F-A1FF-E6F9A23480E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C9089D-9589-46D8-8DF4-28DD7913C5ED}">
      <dgm:prSet phldrT="[Text]"/>
      <dgm:spPr/>
      <dgm:t>
        <a:bodyPr/>
        <a:lstStyle/>
        <a:p>
          <a:r>
            <a:rPr lang="en-GB" dirty="0" smtClean="0"/>
            <a:t>External Stimulus</a:t>
          </a:r>
          <a:endParaRPr lang="en-GB" dirty="0"/>
        </a:p>
      </dgm:t>
    </dgm:pt>
    <dgm:pt modelId="{208EBD25-0837-4B51-8A4D-C6681FD61573}" type="parTrans" cxnId="{B99C0786-B471-4FBE-A8C7-0848DB89C62E}">
      <dgm:prSet/>
      <dgm:spPr/>
      <dgm:t>
        <a:bodyPr/>
        <a:lstStyle/>
        <a:p>
          <a:endParaRPr lang="en-GB"/>
        </a:p>
      </dgm:t>
    </dgm:pt>
    <dgm:pt modelId="{33B3F986-9AD9-4972-8C62-7247042EC27B}" type="sibTrans" cxnId="{B99C0786-B471-4FBE-A8C7-0848DB89C62E}">
      <dgm:prSet/>
      <dgm:spPr/>
      <dgm:t>
        <a:bodyPr/>
        <a:lstStyle/>
        <a:p>
          <a:endParaRPr lang="en-GB"/>
        </a:p>
      </dgm:t>
    </dgm:pt>
    <dgm:pt modelId="{96BB535A-3578-419B-B9F8-7A36320B9467}">
      <dgm:prSet phldrT="[Text]"/>
      <dgm:spPr/>
      <dgm:t>
        <a:bodyPr/>
        <a:lstStyle/>
        <a:p>
          <a:r>
            <a:rPr lang="en-GB" dirty="0" smtClean="0"/>
            <a:t>SNS</a:t>
          </a:r>
          <a:endParaRPr lang="en-GB" dirty="0"/>
        </a:p>
      </dgm:t>
    </dgm:pt>
    <dgm:pt modelId="{7B5DEFFF-FAD2-4DFF-8857-EC5AD472C2AD}" type="parTrans" cxnId="{B1B00761-4D60-40C9-A365-7245A9A847CC}">
      <dgm:prSet/>
      <dgm:spPr/>
      <dgm:t>
        <a:bodyPr/>
        <a:lstStyle/>
        <a:p>
          <a:endParaRPr lang="en-GB"/>
        </a:p>
      </dgm:t>
    </dgm:pt>
    <dgm:pt modelId="{2872EA23-498F-4968-98C0-41354CB6C590}" type="sibTrans" cxnId="{B1B00761-4D60-40C9-A365-7245A9A847CC}">
      <dgm:prSet/>
      <dgm:spPr/>
      <dgm:t>
        <a:bodyPr/>
        <a:lstStyle/>
        <a:p>
          <a:endParaRPr lang="en-GB"/>
        </a:p>
      </dgm:t>
    </dgm:pt>
    <dgm:pt modelId="{C9CDF406-3693-481A-B664-858E712508D8}">
      <dgm:prSet phldrT="[Text]"/>
      <dgm:spPr/>
      <dgm:t>
        <a:bodyPr/>
        <a:lstStyle/>
        <a:p>
          <a:r>
            <a:rPr lang="en-GB" dirty="0" smtClean="0"/>
            <a:t>Endocrine System</a:t>
          </a:r>
          <a:endParaRPr lang="en-GB" dirty="0"/>
        </a:p>
      </dgm:t>
    </dgm:pt>
    <dgm:pt modelId="{6992BFE4-7732-4F95-8028-4AEECEE70B06}" type="parTrans" cxnId="{950472C2-2BD9-4C20-A214-4F63CEE72375}">
      <dgm:prSet/>
      <dgm:spPr/>
      <dgm:t>
        <a:bodyPr/>
        <a:lstStyle/>
        <a:p>
          <a:endParaRPr lang="en-GB"/>
        </a:p>
      </dgm:t>
    </dgm:pt>
    <dgm:pt modelId="{A56F8470-58D2-4D2F-96BF-C3D7DD08A7C6}" type="sibTrans" cxnId="{950472C2-2BD9-4C20-A214-4F63CEE72375}">
      <dgm:prSet/>
      <dgm:spPr/>
      <dgm:t>
        <a:bodyPr/>
        <a:lstStyle/>
        <a:p>
          <a:endParaRPr lang="en-GB"/>
        </a:p>
      </dgm:t>
    </dgm:pt>
    <dgm:pt modelId="{CCAB9ADC-B28B-4956-ACD9-51C3DC9E1DB1}">
      <dgm:prSet phldrT="[Text]"/>
      <dgm:spPr/>
      <dgm:t>
        <a:bodyPr/>
        <a:lstStyle/>
        <a:p>
          <a:r>
            <a:rPr lang="en-GB" dirty="0" smtClean="0"/>
            <a:t>Cognitive Processing</a:t>
          </a:r>
          <a:endParaRPr lang="en-GB" dirty="0"/>
        </a:p>
      </dgm:t>
    </dgm:pt>
    <dgm:pt modelId="{74CB8BB4-8AF3-4D48-AFB7-ED96F67FA1D7}" type="parTrans" cxnId="{4B50BC29-A2C0-4D64-BC3D-C2CEC3222A15}">
      <dgm:prSet/>
      <dgm:spPr/>
      <dgm:t>
        <a:bodyPr/>
        <a:lstStyle/>
        <a:p>
          <a:endParaRPr lang="en-GB"/>
        </a:p>
      </dgm:t>
    </dgm:pt>
    <dgm:pt modelId="{634D771B-7498-4E23-A7C1-E027E11AA146}" type="sibTrans" cxnId="{4B50BC29-A2C0-4D64-BC3D-C2CEC3222A15}">
      <dgm:prSet/>
      <dgm:spPr/>
      <dgm:t>
        <a:bodyPr/>
        <a:lstStyle/>
        <a:p>
          <a:endParaRPr lang="en-GB"/>
        </a:p>
      </dgm:t>
    </dgm:pt>
    <dgm:pt modelId="{A0C2F4D6-48B6-418F-9DA8-300C17E60BFA}">
      <dgm:prSet phldrT="[Text]"/>
      <dgm:spPr/>
      <dgm:t>
        <a:bodyPr/>
        <a:lstStyle/>
        <a:p>
          <a:r>
            <a:rPr lang="en-GB" dirty="0" smtClean="0"/>
            <a:t>Response</a:t>
          </a:r>
          <a:endParaRPr lang="en-GB" dirty="0"/>
        </a:p>
      </dgm:t>
    </dgm:pt>
    <dgm:pt modelId="{A3036475-D30D-438D-8F61-C69AEE1160A0}" type="parTrans" cxnId="{033958FA-4D32-403A-B9D8-5B30405E0472}">
      <dgm:prSet/>
      <dgm:spPr/>
      <dgm:t>
        <a:bodyPr/>
        <a:lstStyle/>
        <a:p>
          <a:endParaRPr lang="en-GB"/>
        </a:p>
      </dgm:t>
    </dgm:pt>
    <dgm:pt modelId="{E6053AAA-7161-4F3F-99B5-2826218E2642}" type="sibTrans" cxnId="{033958FA-4D32-403A-B9D8-5B30405E0472}">
      <dgm:prSet/>
      <dgm:spPr/>
      <dgm:t>
        <a:bodyPr/>
        <a:lstStyle/>
        <a:p>
          <a:endParaRPr lang="en-GB"/>
        </a:p>
      </dgm:t>
    </dgm:pt>
    <dgm:pt modelId="{DDFF1BAC-0E56-448D-A044-203B2DB5F019}" type="pres">
      <dgm:prSet presAssocID="{6C9C7E2A-E515-410F-A1FF-E6F9A23480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6EA42D-41D9-42A6-89D9-E6567D3180A1}" type="pres">
      <dgm:prSet presAssocID="{17C9089D-9589-46D8-8DF4-28DD7913C5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1816F8-D288-464D-B8D2-30545B1A26F3}" type="pres">
      <dgm:prSet presAssocID="{17C9089D-9589-46D8-8DF4-28DD7913C5ED}" presName="spNode" presStyleCnt="0"/>
      <dgm:spPr/>
    </dgm:pt>
    <dgm:pt modelId="{525F970F-F660-4CEF-9006-11E413212E6C}" type="pres">
      <dgm:prSet presAssocID="{33B3F986-9AD9-4972-8C62-7247042EC27B}" presName="sibTrans" presStyleLbl="sibTrans1D1" presStyleIdx="0" presStyleCnt="5"/>
      <dgm:spPr/>
      <dgm:t>
        <a:bodyPr/>
        <a:lstStyle/>
        <a:p>
          <a:endParaRPr lang="en-GB"/>
        </a:p>
      </dgm:t>
    </dgm:pt>
    <dgm:pt modelId="{B3B285C4-BBC8-4851-863B-8664FF389589}" type="pres">
      <dgm:prSet presAssocID="{96BB535A-3578-419B-B9F8-7A36320B94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A1A73C-15F2-4871-97E5-D44FB580DC5C}" type="pres">
      <dgm:prSet presAssocID="{96BB535A-3578-419B-B9F8-7A36320B9467}" presName="spNode" presStyleCnt="0"/>
      <dgm:spPr/>
    </dgm:pt>
    <dgm:pt modelId="{67156F51-3702-4B2A-8D96-7F21BE45D411}" type="pres">
      <dgm:prSet presAssocID="{2872EA23-498F-4968-98C0-41354CB6C590}" presName="sibTrans" presStyleLbl="sibTrans1D1" presStyleIdx="1" presStyleCnt="5"/>
      <dgm:spPr/>
      <dgm:t>
        <a:bodyPr/>
        <a:lstStyle/>
        <a:p>
          <a:endParaRPr lang="en-GB"/>
        </a:p>
      </dgm:t>
    </dgm:pt>
    <dgm:pt modelId="{2367CF8E-048C-46C3-AC73-83E3ED8B4A19}" type="pres">
      <dgm:prSet presAssocID="{C9CDF406-3693-481A-B664-858E712508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A155B-8F9A-48EF-8907-F5D287D8B71B}" type="pres">
      <dgm:prSet presAssocID="{C9CDF406-3693-481A-B664-858E712508D8}" presName="spNode" presStyleCnt="0"/>
      <dgm:spPr/>
    </dgm:pt>
    <dgm:pt modelId="{33F0A5F2-400E-4F40-96E7-0B4A2FE7160B}" type="pres">
      <dgm:prSet presAssocID="{A56F8470-58D2-4D2F-96BF-C3D7DD08A7C6}" presName="sibTrans" presStyleLbl="sibTrans1D1" presStyleIdx="2" presStyleCnt="5"/>
      <dgm:spPr/>
      <dgm:t>
        <a:bodyPr/>
        <a:lstStyle/>
        <a:p>
          <a:endParaRPr lang="en-GB"/>
        </a:p>
      </dgm:t>
    </dgm:pt>
    <dgm:pt modelId="{246E6258-E3F3-49F5-88B1-5E14C263E554}" type="pres">
      <dgm:prSet presAssocID="{CCAB9ADC-B28B-4956-ACD9-51C3DC9E1D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CD45DE-FBA6-488B-9F6F-15DDE2760CC2}" type="pres">
      <dgm:prSet presAssocID="{CCAB9ADC-B28B-4956-ACD9-51C3DC9E1DB1}" presName="spNode" presStyleCnt="0"/>
      <dgm:spPr/>
    </dgm:pt>
    <dgm:pt modelId="{BBFF8428-0007-463D-A7D2-999A3074C8B4}" type="pres">
      <dgm:prSet presAssocID="{634D771B-7498-4E23-A7C1-E027E11AA146}" presName="sibTrans" presStyleLbl="sibTrans1D1" presStyleIdx="3" presStyleCnt="5"/>
      <dgm:spPr/>
      <dgm:t>
        <a:bodyPr/>
        <a:lstStyle/>
        <a:p>
          <a:endParaRPr lang="en-GB"/>
        </a:p>
      </dgm:t>
    </dgm:pt>
    <dgm:pt modelId="{C10F742E-D505-4870-A180-8D192D11D6D0}" type="pres">
      <dgm:prSet presAssocID="{A0C2F4D6-48B6-418F-9DA8-300C17E60B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E3FB45-8EC0-4C61-BA36-32F8EB9D0FE4}" type="pres">
      <dgm:prSet presAssocID="{A0C2F4D6-48B6-418F-9DA8-300C17E60BFA}" presName="spNode" presStyleCnt="0"/>
      <dgm:spPr/>
    </dgm:pt>
    <dgm:pt modelId="{EF5E8A12-DEB0-44C9-B820-B9A34210E994}" type="pres">
      <dgm:prSet presAssocID="{E6053AAA-7161-4F3F-99B5-2826218E2642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06ED5C3C-339F-4B35-9962-25719B0DA990}" type="presOf" srcId="{CCAB9ADC-B28B-4956-ACD9-51C3DC9E1DB1}" destId="{246E6258-E3F3-49F5-88B1-5E14C263E554}" srcOrd="0" destOrd="0" presId="urn:microsoft.com/office/officeart/2005/8/layout/cycle5"/>
    <dgm:cxn modelId="{70D6E217-857C-4A87-AA70-A244A36C75A0}" type="presOf" srcId="{634D771B-7498-4E23-A7C1-E027E11AA146}" destId="{BBFF8428-0007-463D-A7D2-999A3074C8B4}" srcOrd="0" destOrd="0" presId="urn:microsoft.com/office/officeart/2005/8/layout/cycle5"/>
    <dgm:cxn modelId="{A1EC22FA-F6AD-48B0-8A08-E5488E8EAB1C}" type="presOf" srcId="{33B3F986-9AD9-4972-8C62-7247042EC27B}" destId="{525F970F-F660-4CEF-9006-11E413212E6C}" srcOrd="0" destOrd="0" presId="urn:microsoft.com/office/officeart/2005/8/layout/cycle5"/>
    <dgm:cxn modelId="{99650BD1-BB78-42DC-ADB4-6DEF11ABD710}" type="presOf" srcId="{2872EA23-498F-4968-98C0-41354CB6C590}" destId="{67156F51-3702-4B2A-8D96-7F21BE45D411}" srcOrd="0" destOrd="0" presId="urn:microsoft.com/office/officeart/2005/8/layout/cycle5"/>
    <dgm:cxn modelId="{B1B00761-4D60-40C9-A365-7245A9A847CC}" srcId="{6C9C7E2A-E515-410F-A1FF-E6F9A23480EA}" destId="{96BB535A-3578-419B-B9F8-7A36320B9467}" srcOrd="1" destOrd="0" parTransId="{7B5DEFFF-FAD2-4DFF-8857-EC5AD472C2AD}" sibTransId="{2872EA23-498F-4968-98C0-41354CB6C590}"/>
    <dgm:cxn modelId="{B6614BF8-A61D-4194-954A-726DEF3D7785}" type="presOf" srcId="{17C9089D-9589-46D8-8DF4-28DD7913C5ED}" destId="{376EA42D-41D9-42A6-89D9-E6567D3180A1}" srcOrd="0" destOrd="0" presId="urn:microsoft.com/office/officeart/2005/8/layout/cycle5"/>
    <dgm:cxn modelId="{033958FA-4D32-403A-B9D8-5B30405E0472}" srcId="{6C9C7E2A-E515-410F-A1FF-E6F9A23480EA}" destId="{A0C2F4D6-48B6-418F-9DA8-300C17E60BFA}" srcOrd="4" destOrd="0" parTransId="{A3036475-D30D-438D-8F61-C69AEE1160A0}" sibTransId="{E6053AAA-7161-4F3F-99B5-2826218E2642}"/>
    <dgm:cxn modelId="{D660EAE9-C3F1-4AB8-87D8-1980FF5B7424}" type="presOf" srcId="{E6053AAA-7161-4F3F-99B5-2826218E2642}" destId="{EF5E8A12-DEB0-44C9-B820-B9A34210E994}" srcOrd="0" destOrd="0" presId="urn:microsoft.com/office/officeart/2005/8/layout/cycle5"/>
    <dgm:cxn modelId="{46E6D07F-033B-40F6-9665-AFD70DC528AC}" type="presOf" srcId="{C9CDF406-3693-481A-B664-858E712508D8}" destId="{2367CF8E-048C-46C3-AC73-83E3ED8B4A19}" srcOrd="0" destOrd="0" presId="urn:microsoft.com/office/officeart/2005/8/layout/cycle5"/>
    <dgm:cxn modelId="{4B50BC29-A2C0-4D64-BC3D-C2CEC3222A15}" srcId="{6C9C7E2A-E515-410F-A1FF-E6F9A23480EA}" destId="{CCAB9ADC-B28B-4956-ACD9-51C3DC9E1DB1}" srcOrd="3" destOrd="0" parTransId="{74CB8BB4-8AF3-4D48-AFB7-ED96F67FA1D7}" sibTransId="{634D771B-7498-4E23-A7C1-E027E11AA146}"/>
    <dgm:cxn modelId="{D9DCC4A1-7823-4CAC-BC13-658CC19E26EA}" type="presOf" srcId="{A56F8470-58D2-4D2F-96BF-C3D7DD08A7C6}" destId="{33F0A5F2-400E-4F40-96E7-0B4A2FE7160B}" srcOrd="0" destOrd="0" presId="urn:microsoft.com/office/officeart/2005/8/layout/cycle5"/>
    <dgm:cxn modelId="{66161FB1-B906-4153-A62A-87785056C6DD}" type="presOf" srcId="{A0C2F4D6-48B6-418F-9DA8-300C17E60BFA}" destId="{C10F742E-D505-4870-A180-8D192D11D6D0}" srcOrd="0" destOrd="0" presId="urn:microsoft.com/office/officeart/2005/8/layout/cycle5"/>
    <dgm:cxn modelId="{C3BE2DEF-087F-43D4-8AD5-8D899B4DF179}" type="presOf" srcId="{96BB535A-3578-419B-B9F8-7A36320B9467}" destId="{B3B285C4-BBC8-4851-863B-8664FF389589}" srcOrd="0" destOrd="0" presId="urn:microsoft.com/office/officeart/2005/8/layout/cycle5"/>
    <dgm:cxn modelId="{950472C2-2BD9-4C20-A214-4F63CEE72375}" srcId="{6C9C7E2A-E515-410F-A1FF-E6F9A23480EA}" destId="{C9CDF406-3693-481A-B664-858E712508D8}" srcOrd="2" destOrd="0" parTransId="{6992BFE4-7732-4F95-8028-4AEECEE70B06}" sibTransId="{A56F8470-58D2-4D2F-96BF-C3D7DD08A7C6}"/>
    <dgm:cxn modelId="{B99C0786-B471-4FBE-A8C7-0848DB89C62E}" srcId="{6C9C7E2A-E515-410F-A1FF-E6F9A23480EA}" destId="{17C9089D-9589-46D8-8DF4-28DD7913C5ED}" srcOrd="0" destOrd="0" parTransId="{208EBD25-0837-4B51-8A4D-C6681FD61573}" sibTransId="{33B3F986-9AD9-4972-8C62-7247042EC27B}"/>
    <dgm:cxn modelId="{9A074303-A60C-4C22-879A-62F1AC61FC66}" type="presOf" srcId="{6C9C7E2A-E515-410F-A1FF-E6F9A23480EA}" destId="{DDFF1BAC-0E56-448D-A044-203B2DB5F019}" srcOrd="0" destOrd="0" presId="urn:microsoft.com/office/officeart/2005/8/layout/cycle5"/>
    <dgm:cxn modelId="{DC684673-12CF-48EF-BBB7-94956150DCE4}" type="presParOf" srcId="{DDFF1BAC-0E56-448D-A044-203B2DB5F019}" destId="{376EA42D-41D9-42A6-89D9-E6567D3180A1}" srcOrd="0" destOrd="0" presId="urn:microsoft.com/office/officeart/2005/8/layout/cycle5"/>
    <dgm:cxn modelId="{FA0C84D6-9511-4262-BC66-6BED9FB81A7D}" type="presParOf" srcId="{DDFF1BAC-0E56-448D-A044-203B2DB5F019}" destId="{5A1816F8-D288-464D-B8D2-30545B1A26F3}" srcOrd="1" destOrd="0" presId="urn:microsoft.com/office/officeart/2005/8/layout/cycle5"/>
    <dgm:cxn modelId="{1DC57D4E-6972-42F8-B36D-218B1DAF37AE}" type="presParOf" srcId="{DDFF1BAC-0E56-448D-A044-203B2DB5F019}" destId="{525F970F-F660-4CEF-9006-11E413212E6C}" srcOrd="2" destOrd="0" presId="urn:microsoft.com/office/officeart/2005/8/layout/cycle5"/>
    <dgm:cxn modelId="{9B22129D-A0A5-4E42-AE45-5A8157EB57CE}" type="presParOf" srcId="{DDFF1BAC-0E56-448D-A044-203B2DB5F019}" destId="{B3B285C4-BBC8-4851-863B-8664FF389589}" srcOrd="3" destOrd="0" presId="urn:microsoft.com/office/officeart/2005/8/layout/cycle5"/>
    <dgm:cxn modelId="{C08EFBB2-0EA9-452D-80D4-04D4F13D8894}" type="presParOf" srcId="{DDFF1BAC-0E56-448D-A044-203B2DB5F019}" destId="{DEA1A73C-15F2-4871-97E5-D44FB580DC5C}" srcOrd="4" destOrd="0" presId="urn:microsoft.com/office/officeart/2005/8/layout/cycle5"/>
    <dgm:cxn modelId="{0657FEF6-EB0E-483D-A9B5-B46EA91F1703}" type="presParOf" srcId="{DDFF1BAC-0E56-448D-A044-203B2DB5F019}" destId="{67156F51-3702-4B2A-8D96-7F21BE45D411}" srcOrd="5" destOrd="0" presId="urn:microsoft.com/office/officeart/2005/8/layout/cycle5"/>
    <dgm:cxn modelId="{BF504903-A8BB-4F7F-9E8F-32E8E00B0969}" type="presParOf" srcId="{DDFF1BAC-0E56-448D-A044-203B2DB5F019}" destId="{2367CF8E-048C-46C3-AC73-83E3ED8B4A19}" srcOrd="6" destOrd="0" presId="urn:microsoft.com/office/officeart/2005/8/layout/cycle5"/>
    <dgm:cxn modelId="{B4846516-0AAF-4AEE-801F-079DEBA1B366}" type="presParOf" srcId="{DDFF1BAC-0E56-448D-A044-203B2DB5F019}" destId="{F49A155B-8F9A-48EF-8907-F5D287D8B71B}" srcOrd="7" destOrd="0" presId="urn:microsoft.com/office/officeart/2005/8/layout/cycle5"/>
    <dgm:cxn modelId="{89461451-49B1-4144-BBD6-25729B31FE70}" type="presParOf" srcId="{DDFF1BAC-0E56-448D-A044-203B2DB5F019}" destId="{33F0A5F2-400E-4F40-96E7-0B4A2FE7160B}" srcOrd="8" destOrd="0" presId="urn:microsoft.com/office/officeart/2005/8/layout/cycle5"/>
    <dgm:cxn modelId="{CBA2F74E-A314-4A45-9F1F-0F1F532F4368}" type="presParOf" srcId="{DDFF1BAC-0E56-448D-A044-203B2DB5F019}" destId="{246E6258-E3F3-49F5-88B1-5E14C263E554}" srcOrd="9" destOrd="0" presId="urn:microsoft.com/office/officeart/2005/8/layout/cycle5"/>
    <dgm:cxn modelId="{0E54BC9C-2A56-454C-AD40-92EBD8B70CB0}" type="presParOf" srcId="{DDFF1BAC-0E56-448D-A044-203B2DB5F019}" destId="{D1CD45DE-FBA6-488B-9F6F-15DDE2760CC2}" srcOrd="10" destOrd="0" presId="urn:microsoft.com/office/officeart/2005/8/layout/cycle5"/>
    <dgm:cxn modelId="{0CE3B540-F7A9-489E-A04F-486D7ABB2221}" type="presParOf" srcId="{DDFF1BAC-0E56-448D-A044-203B2DB5F019}" destId="{BBFF8428-0007-463D-A7D2-999A3074C8B4}" srcOrd="11" destOrd="0" presId="urn:microsoft.com/office/officeart/2005/8/layout/cycle5"/>
    <dgm:cxn modelId="{7D14F36E-1DFC-4233-A14B-53B70B462D25}" type="presParOf" srcId="{DDFF1BAC-0E56-448D-A044-203B2DB5F019}" destId="{C10F742E-D505-4870-A180-8D192D11D6D0}" srcOrd="12" destOrd="0" presId="urn:microsoft.com/office/officeart/2005/8/layout/cycle5"/>
    <dgm:cxn modelId="{37BBC607-8CF9-4FEF-96C2-010DBE2F331F}" type="presParOf" srcId="{DDFF1BAC-0E56-448D-A044-203B2DB5F019}" destId="{A1E3FB45-8EC0-4C61-BA36-32F8EB9D0FE4}" srcOrd="13" destOrd="0" presId="urn:microsoft.com/office/officeart/2005/8/layout/cycle5"/>
    <dgm:cxn modelId="{3EAED682-ADBD-462E-8419-DDB1FE2F83C4}" type="presParOf" srcId="{DDFF1BAC-0E56-448D-A044-203B2DB5F019}" destId="{EF5E8A12-DEB0-44C9-B820-B9A34210E99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9C7E2A-E515-410F-A1FF-E6F9A23480EA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7C9089D-9589-46D8-8DF4-28DD7913C5ED}">
      <dgm:prSet phldrT="[Text]"/>
      <dgm:spPr/>
      <dgm:t>
        <a:bodyPr/>
        <a:lstStyle/>
        <a:p>
          <a:r>
            <a:rPr lang="en-GB" dirty="0" smtClean="0"/>
            <a:t>Pre-Stimulus</a:t>
          </a:r>
          <a:endParaRPr lang="en-GB" dirty="0"/>
        </a:p>
      </dgm:t>
    </dgm:pt>
    <dgm:pt modelId="{208EBD25-0837-4B51-8A4D-C6681FD61573}" type="parTrans" cxnId="{B99C0786-B471-4FBE-A8C7-0848DB89C62E}">
      <dgm:prSet/>
      <dgm:spPr/>
      <dgm:t>
        <a:bodyPr/>
        <a:lstStyle/>
        <a:p>
          <a:endParaRPr lang="en-GB"/>
        </a:p>
      </dgm:t>
    </dgm:pt>
    <dgm:pt modelId="{33B3F986-9AD9-4972-8C62-7247042EC27B}" type="sibTrans" cxnId="{B99C0786-B471-4FBE-A8C7-0848DB89C62E}">
      <dgm:prSet/>
      <dgm:spPr/>
      <dgm:t>
        <a:bodyPr/>
        <a:lstStyle/>
        <a:p>
          <a:endParaRPr lang="en-GB"/>
        </a:p>
      </dgm:t>
    </dgm:pt>
    <dgm:pt modelId="{96BB535A-3578-419B-B9F8-7A36320B9467}">
      <dgm:prSet phldrT="[Text]"/>
      <dgm:spPr/>
      <dgm:t>
        <a:bodyPr/>
        <a:lstStyle/>
        <a:p>
          <a:r>
            <a:rPr lang="en-GB" dirty="0" smtClean="0"/>
            <a:t>PNS</a:t>
          </a:r>
          <a:endParaRPr lang="en-GB" dirty="0"/>
        </a:p>
      </dgm:t>
    </dgm:pt>
    <dgm:pt modelId="{7B5DEFFF-FAD2-4DFF-8857-EC5AD472C2AD}" type="parTrans" cxnId="{B1B00761-4D60-40C9-A365-7245A9A847CC}">
      <dgm:prSet/>
      <dgm:spPr/>
      <dgm:t>
        <a:bodyPr/>
        <a:lstStyle/>
        <a:p>
          <a:endParaRPr lang="en-GB"/>
        </a:p>
      </dgm:t>
    </dgm:pt>
    <dgm:pt modelId="{2872EA23-498F-4968-98C0-41354CB6C590}" type="sibTrans" cxnId="{B1B00761-4D60-40C9-A365-7245A9A847CC}">
      <dgm:prSet/>
      <dgm:spPr/>
      <dgm:t>
        <a:bodyPr/>
        <a:lstStyle/>
        <a:p>
          <a:endParaRPr lang="en-GB"/>
        </a:p>
      </dgm:t>
    </dgm:pt>
    <dgm:pt modelId="{C9CDF406-3693-481A-B664-858E712508D8}">
      <dgm:prSet phldrT="[Text]"/>
      <dgm:spPr/>
      <dgm:t>
        <a:bodyPr/>
        <a:lstStyle/>
        <a:p>
          <a:r>
            <a:rPr lang="en-GB" dirty="0" smtClean="0"/>
            <a:t>Endocrine System</a:t>
          </a:r>
          <a:endParaRPr lang="en-GB" dirty="0"/>
        </a:p>
      </dgm:t>
    </dgm:pt>
    <dgm:pt modelId="{6992BFE4-7732-4F95-8028-4AEECEE70B06}" type="parTrans" cxnId="{950472C2-2BD9-4C20-A214-4F63CEE72375}">
      <dgm:prSet/>
      <dgm:spPr/>
      <dgm:t>
        <a:bodyPr/>
        <a:lstStyle/>
        <a:p>
          <a:endParaRPr lang="en-GB"/>
        </a:p>
      </dgm:t>
    </dgm:pt>
    <dgm:pt modelId="{A56F8470-58D2-4D2F-96BF-C3D7DD08A7C6}" type="sibTrans" cxnId="{950472C2-2BD9-4C20-A214-4F63CEE72375}">
      <dgm:prSet/>
      <dgm:spPr/>
      <dgm:t>
        <a:bodyPr/>
        <a:lstStyle/>
        <a:p>
          <a:endParaRPr lang="en-GB"/>
        </a:p>
      </dgm:t>
    </dgm:pt>
    <dgm:pt modelId="{CCAB9ADC-B28B-4956-ACD9-51C3DC9E1DB1}">
      <dgm:prSet phldrT="[Text]"/>
      <dgm:spPr/>
      <dgm:t>
        <a:bodyPr/>
        <a:lstStyle/>
        <a:p>
          <a:r>
            <a:rPr lang="en-GB" dirty="0" smtClean="0"/>
            <a:t>Cognitive Processing</a:t>
          </a:r>
          <a:endParaRPr lang="en-GB" dirty="0"/>
        </a:p>
      </dgm:t>
    </dgm:pt>
    <dgm:pt modelId="{74CB8BB4-8AF3-4D48-AFB7-ED96F67FA1D7}" type="parTrans" cxnId="{4B50BC29-A2C0-4D64-BC3D-C2CEC3222A15}">
      <dgm:prSet/>
      <dgm:spPr/>
      <dgm:t>
        <a:bodyPr/>
        <a:lstStyle/>
        <a:p>
          <a:endParaRPr lang="en-GB"/>
        </a:p>
      </dgm:t>
    </dgm:pt>
    <dgm:pt modelId="{634D771B-7498-4E23-A7C1-E027E11AA146}" type="sibTrans" cxnId="{4B50BC29-A2C0-4D64-BC3D-C2CEC3222A15}">
      <dgm:prSet/>
      <dgm:spPr/>
      <dgm:t>
        <a:bodyPr/>
        <a:lstStyle/>
        <a:p>
          <a:endParaRPr lang="en-GB"/>
        </a:p>
      </dgm:t>
    </dgm:pt>
    <dgm:pt modelId="{A0C2F4D6-48B6-418F-9DA8-300C17E60BFA}">
      <dgm:prSet phldrT="[Text]"/>
      <dgm:spPr/>
      <dgm:t>
        <a:bodyPr/>
        <a:lstStyle/>
        <a:p>
          <a:r>
            <a:rPr lang="en-GB" dirty="0" smtClean="0"/>
            <a:t>Appropriate Response</a:t>
          </a:r>
          <a:endParaRPr lang="en-GB" dirty="0"/>
        </a:p>
      </dgm:t>
    </dgm:pt>
    <dgm:pt modelId="{A3036475-D30D-438D-8F61-C69AEE1160A0}" type="parTrans" cxnId="{033958FA-4D32-403A-B9D8-5B30405E0472}">
      <dgm:prSet/>
      <dgm:spPr/>
      <dgm:t>
        <a:bodyPr/>
        <a:lstStyle/>
        <a:p>
          <a:endParaRPr lang="en-GB"/>
        </a:p>
      </dgm:t>
    </dgm:pt>
    <dgm:pt modelId="{E6053AAA-7161-4F3F-99B5-2826218E2642}" type="sibTrans" cxnId="{033958FA-4D32-403A-B9D8-5B30405E0472}">
      <dgm:prSet/>
      <dgm:spPr/>
      <dgm:t>
        <a:bodyPr/>
        <a:lstStyle/>
        <a:p>
          <a:endParaRPr lang="en-GB"/>
        </a:p>
      </dgm:t>
    </dgm:pt>
    <dgm:pt modelId="{DDFF1BAC-0E56-448D-A044-203B2DB5F019}" type="pres">
      <dgm:prSet presAssocID="{6C9C7E2A-E515-410F-A1FF-E6F9A23480E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76EA42D-41D9-42A6-89D9-E6567D3180A1}" type="pres">
      <dgm:prSet presAssocID="{17C9089D-9589-46D8-8DF4-28DD7913C5E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A1816F8-D288-464D-B8D2-30545B1A26F3}" type="pres">
      <dgm:prSet presAssocID="{17C9089D-9589-46D8-8DF4-28DD7913C5ED}" presName="spNode" presStyleCnt="0"/>
      <dgm:spPr/>
    </dgm:pt>
    <dgm:pt modelId="{525F970F-F660-4CEF-9006-11E413212E6C}" type="pres">
      <dgm:prSet presAssocID="{33B3F986-9AD9-4972-8C62-7247042EC27B}" presName="sibTrans" presStyleLbl="sibTrans1D1" presStyleIdx="0" presStyleCnt="5"/>
      <dgm:spPr/>
      <dgm:t>
        <a:bodyPr/>
        <a:lstStyle/>
        <a:p>
          <a:endParaRPr lang="en-GB"/>
        </a:p>
      </dgm:t>
    </dgm:pt>
    <dgm:pt modelId="{B3B285C4-BBC8-4851-863B-8664FF389589}" type="pres">
      <dgm:prSet presAssocID="{96BB535A-3578-419B-B9F8-7A36320B9467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A1A73C-15F2-4871-97E5-D44FB580DC5C}" type="pres">
      <dgm:prSet presAssocID="{96BB535A-3578-419B-B9F8-7A36320B9467}" presName="spNode" presStyleCnt="0"/>
      <dgm:spPr/>
    </dgm:pt>
    <dgm:pt modelId="{67156F51-3702-4B2A-8D96-7F21BE45D411}" type="pres">
      <dgm:prSet presAssocID="{2872EA23-498F-4968-98C0-41354CB6C590}" presName="sibTrans" presStyleLbl="sibTrans1D1" presStyleIdx="1" presStyleCnt="5"/>
      <dgm:spPr/>
      <dgm:t>
        <a:bodyPr/>
        <a:lstStyle/>
        <a:p>
          <a:endParaRPr lang="en-GB"/>
        </a:p>
      </dgm:t>
    </dgm:pt>
    <dgm:pt modelId="{2367CF8E-048C-46C3-AC73-83E3ED8B4A19}" type="pres">
      <dgm:prSet presAssocID="{C9CDF406-3693-481A-B664-858E712508D8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49A155B-8F9A-48EF-8907-F5D287D8B71B}" type="pres">
      <dgm:prSet presAssocID="{C9CDF406-3693-481A-B664-858E712508D8}" presName="spNode" presStyleCnt="0"/>
      <dgm:spPr/>
    </dgm:pt>
    <dgm:pt modelId="{33F0A5F2-400E-4F40-96E7-0B4A2FE7160B}" type="pres">
      <dgm:prSet presAssocID="{A56F8470-58D2-4D2F-96BF-C3D7DD08A7C6}" presName="sibTrans" presStyleLbl="sibTrans1D1" presStyleIdx="2" presStyleCnt="5"/>
      <dgm:spPr/>
      <dgm:t>
        <a:bodyPr/>
        <a:lstStyle/>
        <a:p>
          <a:endParaRPr lang="en-GB"/>
        </a:p>
      </dgm:t>
    </dgm:pt>
    <dgm:pt modelId="{246E6258-E3F3-49F5-88B1-5E14C263E554}" type="pres">
      <dgm:prSet presAssocID="{CCAB9ADC-B28B-4956-ACD9-51C3DC9E1DB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1CD45DE-FBA6-488B-9F6F-15DDE2760CC2}" type="pres">
      <dgm:prSet presAssocID="{CCAB9ADC-B28B-4956-ACD9-51C3DC9E1DB1}" presName="spNode" presStyleCnt="0"/>
      <dgm:spPr/>
    </dgm:pt>
    <dgm:pt modelId="{BBFF8428-0007-463D-A7D2-999A3074C8B4}" type="pres">
      <dgm:prSet presAssocID="{634D771B-7498-4E23-A7C1-E027E11AA146}" presName="sibTrans" presStyleLbl="sibTrans1D1" presStyleIdx="3" presStyleCnt="5"/>
      <dgm:spPr/>
      <dgm:t>
        <a:bodyPr/>
        <a:lstStyle/>
        <a:p>
          <a:endParaRPr lang="en-GB"/>
        </a:p>
      </dgm:t>
    </dgm:pt>
    <dgm:pt modelId="{C10F742E-D505-4870-A180-8D192D11D6D0}" type="pres">
      <dgm:prSet presAssocID="{A0C2F4D6-48B6-418F-9DA8-300C17E60BF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1E3FB45-8EC0-4C61-BA36-32F8EB9D0FE4}" type="pres">
      <dgm:prSet presAssocID="{A0C2F4D6-48B6-418F-9DA8-300C17E60BFA}" presName="spNode" presStyleCnt="0"/>
      <dgm:spPr/>
    </dgm:pt>
    <dgm:pt modelId="{EF5E8A12-DEB0-44C9-B820-B9A34210E994}" type="pres">
      <dgm:prSet presAssocID="{E6053AAA-7161-4F3F-99B5-2826218E2642}" presName="sibTrans" presStyleLbl="sibTrans1D1" presStyleIdx="4" presStyleCnt="5"/>
      <dgm:spPr/>
      <dgm:t>
        <a:bodyPr/>
        <a:lstStyle/>
        <a:p>
          <a:endParaRPr lang="en-GB"/>
        </a:p>
      </dgm:t>
    </dgm:pt>
  </dgm:ptLst>
  <dgm:cxnLst>
    <dgm:cxn modelId="{B1B00761-4D60-40C9-A365-7245A9A847CC}" srcId="{6C9C7E2A-E515-410F-A1FF-E6F9A23480EA}" destId="{96BB535A-3578-419B-B9F8-7A36320B9467}" srcOrd="1" destOrd="0" parTransId="{7B5DEFFF-FAD2-4DFF-8857-EC5AD472C2AD}" sibTransId="{2872EA23-498F-4968-98C0-41354CB6C590}"/>
    <dgm:cxn modelId="{9E81B84B-52C5-4D9D-BD3F-E5A6196637B3}" type="presOf" srcId="{6C9C7E2A-E515-410F-A1FF-E6F9A23480EA}" destId="{DDFF1BAC-0E56-448D-A044-203B2DB5F019}" srcOrd="0" destOrd="0" presId="urn:microsoft.com/office/officeart/2005/8/layout/cycle5"/>
    <dgm:cxn modelId="{F7487A0A-96D4-4B15-A655-6CB5D18B2FF1}" type="presOf" srcId="{C9CDF406-3693-481A-B664-858E712508D8}" destId="{2367CF8E-048C-46C3-AC73-83E3ED8B4A19}" srcOrd="0" destOrd="0" presId="urn:microsoft.com/office/officeart/2005/8/layout/cycle5"/>
    <dgm:cxn modelId="{B99C0786-B471-4FBE-A8C7-0848DB89C62E}" srcId="{6C9C7E2A-E515-410F-A1FF-E6F9A23480EA}" destId="{17C9089D-9589-46D8-8DF4-28DD7913C5ED}" srcOrd="0" destOrd="0" parTransId="{208EBD25-0837-4B51-8A4D-C6681FD61573}" sibTransId="{33B3F986-9AD9-4972-8C62-7247042EC27B}"/>
    <dgm:cxn modelId="{62DDFAD1-EE5B-49DE-A546-05083D91FB5D}" type="presOf" srcId="{A0C2F4D6-48B6-418F-9DA8-300C17E60BFA}" destId="{C10F742E-D505-4870-A180-8D192D11D6D0}" srcOrd="0" destOrd="0" presId="urn:microsoft.com/office/officeart/2005/8/layout/cycle5"/>
    <dgm:cxn modelId="{7B6C070F-C2DE-4E1A-8901-631FE5563E71}" type="presOf" srcId="{E6053AAA-7161-4F3F-99B5-2826218E2642}" destId="{EF5E8A12-DEB0-44C9-B820-B9A34210E994}" srcOrd="0" destOrd="0" presId="urn:microsoft.com/office/officeart/2005/8/layout/cycle5"/>
    <dgm:cxn modelId="{F1017BF6-03C7-45C6-9C49-23BBEEEE8848}" type="presOf" srcId="{634D771B-7498-4E23-A7C1-E027E11AA146}" destId="{BBFF8428-0007-463D-A7D2-999A3074C8B4}" srcOrd="0" destOrd="0" presId="urn:microsoft.com/office/officeart/2005/8/layout/cycle5"/>
    <dgm:cxn modelId="{AD1BE769-C2A0-455F-B078-879BCE4B2CE3}" type="presOf" srcId="{A56F8470-58D2-4D2F-96BF-C3D7DD08A7C6}" destId="{33F0A5F2-400E-4F40-96E7-0B4A2FE7160B}" srcOrd="0" destOrd="0" presId="urn:microsoft.com/office/officeart/2005/8/layout/cycle5"/>
    <dgm:cxn modelId="{4B50BC29-A2C0-4D64-BC3D-C2CEC3222A15}" srcId="{6C9C7E2A-E515-410F-A1FF-E6F9A23480EA}" destId="{CCAB9ADC-B28B-4956-ACD9-51C3DC9E1DB1}" srcOrd="3" destOrd="0" parTransId="{74CB8BB4-8AF3-4D48-AFB7-ED96F67FA1D7}" sibTransId="{634D771B-7498-4E23-A7C1-E027E11AA146}"/>
    <dgm:cxn modelId="{F4B47E9F-E8B7-4A37-995F-69B120EF270C}" type="presOf" srcId="{2872EA23-498F-4968-98C0-41354CB6C590}" destId="{67156F51-3702-4B2A-8D96-7F21BE45D411}" srcOrd="0" destOrd="0" presId="urn:microsoft.com/office/officeart/2005/8/layout/cycle5"/>
    <dgm:cxn modelId="{033958FA-4D32-403A-B9D8-5B30405E0472}" srcId="{6C9C7E2A-E515-410F-A1FF-E6F9A23480EA}" destId="{A0C2F4D6-48B6-418F-9DA8-300C17E60BFA}" srcOrd="4" destOrd="0" parTransId="{A3036475-D30D-438D-8F61-C69AEE1160A0}" sibTransId="{E6053AAA-7161-4F3F-99B5-2826218E2642}"/>
    <dgm:cxn modelId="{D203B470-5FA8-4D8F-AF6E-808DB1C51193}" type="presOf" srcId="{17C9089D-9589-46D8-8DF4-28DD7913C5ED}" destId="{376EA42D-41D9-42A6-89D9-E6567D3180A1}" srcOrd="0" destOrd="0" presId="urn:microsoft.com/office/officeart/2005/8/layout/cycle5"/>
    <dgm:cxn modelId="{D808100A-B651-4B8B-BF7A-A05F45FEFE06}" type="presOf" srcId="{33B3F986-9AD9-4972-8C62-7247042EC27B}" destId="{525F970F-F660-4CEF-9006-11E413212E6C}" srcOrd="0" destOrd="0" presId="urn:microsoft.com/office/officeart/2005/8/layout/cycle5"/>
    <dgm:cxn modelId="{9995135C-0D27-407C-A434-7B974C564FDA}" type="presOf" srcId="{96BB535A-3578-419B-B9F8-7A36320B9467}" destId="{B3B285C4-BBC8-4851-863B-8664FF389589}" srcOrd="0" destOrd="0" presId="urn:microsoft.com/office/officeart/2005/8/layout/cycle5"/>
    <dgm:cxn modelId="{066453FA-2B86-4354-B4AE-1F59D6AB0498}" type="presOf" srcId="{CCAB9ADC-B28B-4956-ACD9-51C3DC9E1DB1}" destId="{246E6258-E3F3-49F5-88B1-5E14C263E554}" srcOrd="0" destOrd="0" presId="urn:microsoft.com/office/officeart/2005/8/layout/cycle5"/>
    <dgm:cxn modelId="{950472C2-2BD9-4C20-A214-4F63CEE72375}" srcId="{6C9C7E2A-E515-410F-A1FF-E6F9A23480EA}" destId="{C9CDF406-3693-481A-B664-858E712508D8}" srcOrd="2" destOrd="0" parTransId="{6992BFE4-7732-4F95-8028-4AEECEE70B06}" sibTransId="{A56F8470-58D2-4D2F-96BF-C3D7DD08A7C6}"/>
    <dgm:cxn modelId="{605A9885-9053-4242-9CB6-8774D684578D}" type="presParOf" srcId="{DDFF1BAC-0E56-448D-A044-203B2DB5F019}" destId="{376EA42D-41D9-42A6-89D9-E6567D3180A1}" srcOrd="0" destOrd="0" presId="urn:microsoft.com/office/officeart/2005/8/layout/cycle5"/>
    <dgm:cxn modelId="{2EA9FB00-FA58-4A7D-9C8D-3CE3596C2C36}" type="presParOf" srcId="{DDFF1BAC-0E56-448D-A044-203B2DB5F019}" destId="{5A1816F8-D288-464D-B8D2-30545B1A26F3}" srcOrd="1" destOrd="0" presId="urn:microsoft.com/office/officeart/2005/8/layout/cycle5"/>
    <dgm:cxn modelId="{79F6F6BC-4B5B-48EB-BA01-B86D23194D8F}" type="presParOf" srcId="{DDFF1BAC-0E56-448D-A044-203B2DB5F019}" destId="{525F970F-F660-4CEF-9006-11E413212E6C}" srcOrd="2" destOrd="0" presId="urn:microsoft.com/office/officeart/2005/8/layout/cycle5"/>
    <dgm:cxn modelId="{C0318470-708C-48D0-A35F-2A36C2607E6F}" type="presParOf" srcId="{DDFF1BAC-0E56-448D-A044-203B2DB5F019}" destId="{B3B285C4-BBC8-4851-863B-8664FF389589}" srcOrd="3" destOrd="0" presId="urn:microsoft.com/office/officeart/2005/8/layout/cycle5"/>
    <dgm:cxn modelId="{D89D8847-F4BE-4DFA-A5F6-E8D9F4CE936B}" type="presParOf" srcId="{DDFF1BAC-0E56-448D-A044-203B2DB5F019}" destId="{DEA1A73C-15F2-4871-97E5-D44FB580DC5C}" srcOrd="4" destOrd="0" presId="urn:microsoft.com/office/officeart/2005/8/layout/cycle5"/>
    <dgm:cxn modelId="{2329AF8B-B108-4CD0-A161-9AD530FB6503}" type="presParOf" srcId="{DDFF1BAC-0E56-448D-A044-203B2DB5F019}" destId="{67156F51-3702-4B2A-8D96-7F21BE45D411}" srcOrd="5" destOrd="0" presId="urn:microsoft.com/office/officeart/2005/8/layout/cycle5"/>
    <dgm:cxn modelId="{53C106A9-149E-48DB-9599-BA0058F8E491}" type="presParOf" srcId="{DDFF1BAC-0E56-448D-A044-203B2DB5F019}" destId="{2367CF8E-048C-46C3-AC73-83E3ED8B4A19}" srcOrd="6" destOrd="0" presId="urn:microsoft.com/office/officeart/2005/8/layout/cycle5"/>
    <dgm:cxn modelId="{FABB552C-C3E1-4F5F-920E-29020B36B856}" type="presParOf" srcId="{DDFF1BAC-0E56-448D-A044-203B2DB5F019}" destId="{F49A155B-8F9A-48EF-8907-F5D287D8B71B}" srcOrd="7" destOrd="0" presId="urn:microsoft.com/office/officeart/2005/8/layout/cycle5"/>
    <dgm:cxn modelId="{3DB7C4C8-7498-4FDC-BB82-F3DB711DABF5}" type="presParOf" srcId="{DDFF1BAC-0E56-448D-A044-203B2DB5F019}" destId="{33F0A5F2-400E-4F40-96E7-0B4A2FE7160B}" srcOrd="8" destOrd="0" presId="urn:microsoft.com/office/officeart/2005/8/layout/cycle5"/>
    <dgm:cxn modelId="{9454CED9-58D0-4A69-A5C1-EA58295CCD17}" type="presParOf" srcId="{DDFF1BAC-0E56-448D-A044-203B2DB5F019}" destId="{246E6258-E3F3-49F5-88B1-5E14C263E554}" srcOrd="9" destOrd="0" presId="urn:microsoft.com/office/officeart/2005/8/layout/cycle5"/>
    <dgm:cxn modelId="{AA81A216-5AF2-4257-8AFC-CFBDE14FBF27}" type="presParOf" srcId="{DDFF1BAC-0E56-448D-A044-203B2DB5F019}" destId="{D1CD45DE-FBA6-488B-9F6F-15DDE2760CC2}" srcOrd="10" destOrd="0" presId="urn:microsoft.com/office/officeart/2005/8/layout/cycle5"/>
    <dgm:cxn modelId="{ADF7B853-FB18-4C0E-896B-EE00BAB7A0F2}" type="presParOf" srcId="{DDFF1BAC-0E56-448D-A044-203B2DB5F019}" destId="{BBFF8428-0007-463D-A7D2-999A3074C8B4}" srcOrd="11" destOrd="0" presId="urn:microsoft.com/office/officeart/2005/8/layout/cycle5"/>
    <dgm:cxn modelId="{398ED058-5856-4CD5-8DC0-92055520B367}" type="presParOf" srcId="{DDFF1BAC-0E56-448D-A044-203B2DB5F019}" destId="{C10F742E-D505-4870-A180-8D192D11D6D0}" srcOrd="12" destOrd="0" presId="urn:microsoft.com/office/officeart/2005/8/layout/cycle5"/>
    <dgm:cxn modelId="{DA6D2C35-FB76-4C9F-9AE7-28FDA9B650DA}" type="presParOf" srcId="{DDFF1BAC-0E56-448D-A044-203B2DB5F019}" destId="{A1E3FB45-8EC0-4C61-BA36-32F8EB9D0FE4}" srcOrd="13" destOrd="0" presId="urn:microsoft.com/office/officeart/2005/8/layout/cycle5"/>
    <dgm:cxn modelId="{FF9C65B2-FE30-4EAF-94A0-CC80D544F070}" type="presParOf" srcId="{DDFF1BAC-0E56-448D-A044-203B2DB5F019}" destId="{EF5E8A12-DEB0-44C9-B820-B9A34210E99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8637E3-34E8-404C-A606-62333473646F}">
      <dsp:nvSpPr>
        <dsp:cNvPr id="0" name=""/>
        <dsp:cNvSpPr/>
      </dsp:nvSpPr>
      <dsp:spPr>
        <a:xfrm>
          <a:off x="4266" y="2124397"/>
          <a:ext cx="2163438" cy="108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Nervous System</a:t>
          </a:r>
          <a:endParaRPr lang="en-GB" sz="2200" kern="1200" dirty="0"/>
        </a:p>
      </dsp:txBody>
      <dsp:txXfrm>
        <a:off x="35948" y="2156079"/>
        <a:ext cx="2100074" cy="1018355"/>
      </dsp:txXfrm>
    </dsp:sp>
    <dsp:sp modelId="{C8FF8039-3B3A-449C-9755-AF062D614020}">
      <dsp:nvSpPr>
        <dsp:cNvPr id="0" name=""/>
        <dsp:cNvSpPr/>
      </dsp:nvSpPr>
      <dsp:spPr>
        <a:xfrm rot="18770822">
          <a:off x="1964128" y="2178089"/>
          <a:ext cx="127252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272529" y="20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68579" y="2166952"/>
        <a:ext cx="63626" cy="63626"/>
      </dsp:txXfrm>
    </dsp:sp>
    <dsp:sp modelId="{2EA867AD-40D2-4E4B-8782-6CDF9706A12D}">
      <dsp:nvSpPr>
        <dsp:cNvPr id="0" name=""/>
        <dsp:cNvSpPr/>
      </dsp:nvSpPr>
      <dsp:spPr>
        <a:xfrm>
          <a:off x="3033080" y="1191414"/>
          <a:ext cx="2163438" cy="108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Autonomic Nervous System</a:t>
          </a:r>
          <a:endParaRPr lang="en-GB" sz="2200" kern="1200" dirty="0"/>
        </a:p>
      </dsp:txBody>
      <dsp:txXfrm>
        <a:off x="3064762" y="1223096"/>
        <a:ext cx="2100074" cy="1018355"/>
      </dsp:txXfrm>
    </dsp:sp>
    <dsp:sp modelId="{06995B15-45A5-4ED1-835D-6285F1CF9532}">
      <dsp:nvSpPr>
        <dsp:cNvPr id="0" name=""/>
        <dsp:cNvSpPr/>
      </dsp:nvSpPr>
      <dsp:spPr>
        <a:xfrm rot="19457599">
          <a:off x="5096350" y="1400603"/>
          <a:ext cx="1065713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065713" y="20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602564" y="1394636"/>
        <a:ext cx="53285" cy="53285"/>
      </dsp:txXfrm>
    </dsp:sp>
    <dsp:sp modelId="{3730D3AF-A281-4C37-9AF5-32903D4C1A00}">
      <dsp:nvSpPr>
        <dsp:cNvPr id="0" name=""/>
        <dsp:cNvSpPr/>
      </dsp:nvSpPr>
      <dsp:spPr>
        <a:xfrm>
          <a:off x="6061894" y="569425"/>
          <a:ext cx="2163438" cy="108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Sympathetic</a:t>
          </a:r>
          <a:endParaRPr lang="en-GB" sz="2200" kern="1200" dirty="0"/>
        </a:p>
      </dsp:txBody>
      <dsp:txXfrm>
        <a:off x="6093576" y="601107"/>
        <a:ext cx="2100074" cy="1018355"/>
      </dsp:txXfrm>
    </dsp:sp>
    <dsp:sp modelId="{E39FB5C9-313B-4937-8EAB-17D99C63591F}">
      <dsp:nvSpPr>
        <dsp:cNvPr id="0" name=""/>
        <dsp:cNvSpPr/>
      </dsp:nvSpPr>
      <dsp:spPr>
        <a:xfrm rot="2142401">
          <a:off x="5096350" y="2022591"/>
          <a:ext cx="1065713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065713" y="20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602564" y="2016625"/>
        <a:ext cx="53285" cy="53285"/>
      </dsp:txXfrm>
    </dsp:sp>
    <dsp:sp modelId="{4BB63874-F6F1-4DDF-B8B4-8DC6B9B2A760}">
      <dsp:nvSpPr>
        <dsp:cNvPr id="0" name=""/>
        <dsp:cNvSpPr/>
      </dsp:nvSpPr>
      <dsp:spPr>
        <a:xfrm>
          <a:off x="6061894" y="1813402"/>
          <a:ext cx="2163438" cy="108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Parasympathetic</a:t>
          </a:r>
          <a:endParaRPr lang="en-GB" sz="2200" kern="1200" dirty="0"/>
        </a:p>
      </dsp:txBody>
      <dsp:txXfrm>
        <a:off x="6093576" y="1845084"/>
        <a:ext cx="2100074" cy="1018355"/>
      </dsp:txXfrm>
    </dsp:sp>
    <dsp:sp modelId="{F6D14E38-2081-47DB-B3E3-D50F680B7A1A}">
      <dsp:nvSpPr>
        <dsp:cNvPr id="0" name=""/>
        <dsp:cNvSpPr/>
      </dsp:nvSpPr>
      <dsp:spPr>
        <a:xfrm rot="2829178">
          <a:off x="1964128" y="3111071"/>
          <a:ext cx="1272529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1272529" y="206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2568579" y="3099934"/>
        <a:ext cx="63626" cy="63626"/>
      </dsp:txXfrm>
    </dsp:sp>
    <dsp:sp modelId="{D835CA68-2CC9-4E30-9BF6-5EFCD876BC3C}">
      <dsp:nvSpPr>
        <dsp:cNvPr id="0" name=""/>
        <dsp:cNvSpPr/>
      </dsp:nvSpPr>
      <dsp:spPr>
        <a:xfrm>
          <a:off x="3033080" y="3057380"/>
          <a:ext cx="2163438" cy="108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Central Nervous System</a:t>
          </a:r>
          <a:endParaRPr lang="en-GB" sz="2200" kern="1200" dirty="0"/>
        </a:p>
      </dsp:txBody>
      <dsp:txXfrm>
        <a:off x="3064762" y="3089062"/>
        <a:ext cx="2100074" cy="1018355"/>
      </dsp:txXfrm>
    </dsp:sp>
    <dsp:sp modelId="{F5AA8110-ABD8-4C2F-9070-8A790F947406}">
      <dsp:nvSpPr>
        <dsp:cNvPr id="0" name=""/>
        <dsp:cNvSpPr/>
      </dsp:nvSpPr>
      <dsp:spPr>
        <a:xfrm>
          <a:off x="5196519" y="3577563"/>
          <a:ext cx="865375" cy="41352"/>
        </a:xfrm>
        <a:custGeom>
          <a:avLst/>
          <a:gdLst/>
          <a:ahLst/>
          <a:cxnLst/>
          <a:rect l="0" t="0" r="0" b="0"/>
          <a:pathLst>
            <a:path>
              <a:moveTo>
                <a:pt x="0" y="20676"/>
              </a:moveTo>
              <a:lnTo>
                <a:pt x="865375" y="2067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/>
        </a:p>
      </dsp:txBody>
      <dsp:txXfrm>
        <a:off x="5607572" y="3576605"/>
        <a:ext cx="43268" cy="43268"/>
      </dsp:txXfrm>
    </dsp:sp>
    <dsp:sp modelId="{BD1F83F1-A11C-4BE3-A691-D9142E8D20A6}">
      <dsp:nvSpPr>
        <dsp:cNvPr id="0" name=""/>
        <dsp:cNvSpPr/>
      </dsp:nvSpPr>
      <dsp:spPr>
        <a:xfrm>
          <a:off x="6061894" y="3057380"/>
          <a:ext cx="2163438" cy="108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 smtClean="0"/>
            <a:t>Sensory - Motor</a:t>
          </a:r>
          <a:endParaRPr lang="en-GB" sz="2200" kern="1200" dirty="0"/>
        </a:p>
      </dsp:txBody>
      <dsp:txXfrm>
        <a:off x="6093576" y="3089062"/>
        <a:ext cx="2100074" cy="10183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5377C1-E885-41A0-9C79-E3E39E356DEF}">
      <dsp:nvSpPr>
        <dsp:cNvPr id="0" name=""/>
        <dsp:cNvSpPr/>
      </dsp:nvSpPr>
      <dsp:spPr>
        <a:xfrm>
          <a:off x="3403550" y="533"/>
          <a:ext cx="1422499" cy="1422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Stimulus (threat)</a:t>
          </a:r>
          <a:endParaRPr lang="en-GB" sz="1600" kern="1200" dirty="0"/>
        </a:p>
      </dsp:txBody>
      <dsp:txXfrm>
        <a:off x="3611870" y="208853"/>
        <a:ext cx="1005859" cy="1005859"/>
      </dsp:txXfrm>
    </dsp:sp>
    <dsp:sp modelId="{AD8E8984-C87E-4800-B345-FAEE1C748CB3}">
      <dsp:nvSpPr>
        <dsp:cNvPr id="0" name=""/>
        <dsp:cNvSpPr/>
      </dsp:nvSpPr>
      <dsp:spPr>
        <a:xfrm rot="2160000">
          <a:off x="4780927" y="1092828"/>
          <a:ext cx="377464" cy="480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4791740" y="1155567"/>
        <a:ext cx="264225" cy="288055"/>
      </dsp:txXfrm>
    </dsp:sp>
    <dsp:sp modelId="{594DC929-3E36-467E-B3FB-3F56E7F47EE5}">
      <dsp:nvSpPr>
        <dsp:cNvPr id="0" name=""/>
        <dsp:cNvSpPr/>
      </dsp:nvSpPr>
      <dsp:spPr>
        <a:xfrm>
          <a:off x="5130555" y="1255276"/>
          <a:ext cx="1422499" cy="1422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SNS</a:t>
          </a:r>
          <a:endParaRPr lang="en-GB" sz="1600" kern="1200" dirty="0"/>
        </a:p>
      </dsp:txBody>
      <dsp:txXfrm>
        <a:off x="5338875" y="1463596"/>
        <a:ext cx="1005859" cy="1005859"/>
      </dsp:txXfrm>
    </dsp:sp>
    <dsp:sp modelId="{62102725-4A7B-4E6A-BCEA-DB446C3D5AC0}">
      <dsp:nvSpPr>
        <dsp:cNvPr id="0" name=""/>
        <dsp:cNvSpPr/>
      </dsp:nvSpPr>
      <dsp:spPr>
        <a:xfrm rot="6480000">
          <a:off x="5326545" y="2731427"/>
          <a:ext cx="377464" cy="480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5400661" y="2773598"/>
        <a:ext cx="264225" cy="288055"/>
      </dsp:txXfrm>
    </dsp:sp>
    <dsp:sp modelId="{4C8C341D-ECBE-48C2-8F8F-34A404F125E4}">
      <dsp:nvSpPr>
        <dsp:cNvPr id="0" name=""/>
        <dsp:cNvSpPr/>
      </dsp:nvSpPr>
      <dsp:spPr>
        <a:xfrm>
          <a:off x="4470898" y="3285492"/>
          <a:ext cx="1422499" cy="1422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Endocrine system</a:t>
          </a:r>
          <a:endParaRPr lang="en-GB" sz="1600" kern="1200" dirty="0"/>
        </a:p>
      </dsp:txBody>
      <dsp:txXfrm>
        <a:off x="4679218" y="3493812"/>
        <a:ext cx="1005859" cy="1005859"/>
      </dsp:txXfrm>
    </dsp:sp>
    <dsp:sp modelId="{26AEDDAC-1B7F-4A07-97D4-214109CD3DCD}">
      <dsp:nvSpPr>
        <dsp:cNvPr id="0" name=""/>
        <dsp:cNvSpPr/>
      </dsp:nvSpPr>
      <dsp:spPr>
        <a:xfrm rot="10800000">
          <a:off x="3936750" y="3756695"/>
          <a:ext cx="377464" cy="480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4049989" y="3852714"/>
        <a:ext cx="264225" cy="288055"/>
      </dsp:txXfrm>
    </dsp:sp>
    <dsp:sp modelId="{0D8D9991-9D0E-4167-8DB9-1FDE30A9C92F}">
      <dsp:nvSpPr>
        <dsp:cNvPr id="0" name=""/>
        <dsp:cNvSpPr/>
      </dsp:nvSpPr>
      <dsp:spPr>
        <a:xfrm>
          <a:off x="2336202" y="3285492"/>
          <a:ext cx="1422499" cy="1422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Reaction</a:t>
          </a:r>
          <a:endParaRPr lang="en-GB" sz="1600" kern="1200" dirty="0"/>
        </a:p>
      </dsp:txBody>
      <dsp:txXfrm>
        <a:off x="2544522" y="3493812"/>
        <a:ext cx="1005859" cy="1005859"/>
      </dsp:txXfrm>
    </dsp:sp>
    <dsp:sp modelId="{C6A255DB-D85B-49CC-8114-9D7804755509}">
      <dsp:nvSpPr>
        <dsp:cNvPr id="0" name=""/>
        <dsp:cNvSpPr/>
      </dsp:nvSpPr>
      <dsp:spPr>
        <a:xfrm rot="15120000">
          <a:off x="2532192" y="2751747"/>
          <a:ext cx="377464" cy="480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 rot="10800000">
        <a:off x="2606308" y="2901614"/>
        <a:ext cx="264225" cy="288055"/>
      </dsp:txXfrm>
    </dsp:sp>
    <dsp:sp modelId="{4FA1A9C0-46A1-4F9A-B239-62E94BFC17DC}">
      <dsp:nvSpPr>
        <dsp:cNvPr id="0" name=""/>
        <dsp:cNvSpPr/>
      </dsp:nvSpPr>
      <dsp:spPr>
        <a:xfrm>
          <a:off x="1676545" y="1255276"/>
          <a:ext cx="1422499" cy="14224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Fight or flight</a:t>
          </a:r>
          <a:endParaRPr lang="en-GB" sz="1600" kern="1200" dirty="0"/>
        </a:p>
      </dsp:txBody>
      <dsp:txXfrm>
        <a:off x="1884865" y="1463596"/>
        <a:ext cx="1005859" cy="1005859"/>
      </dsp:txXfrm>
    </dsp:sp>
    <dsp:sp modelId="{4C6B36F6-F63A-4EEF-A2F4-581E0AAC1524}">
      <dsp:nvSpPr>
        <dsp:cNvPr id="0" name=""/>
        <dsp:cNvSpPr/>
      </dsp:nvSpPr>
      <dsp:spPr>
        <a:xfrm rot="19440000">
          <a:off x="3053922" y="1105386"/>
          <a:ext cx="377464" cy="48009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300" kern="1200"/>
        </a:p>
      </dsp:txBody>
      <dsp:txXfrm>
        <a:off x="3064735" y="1234685"/>
        <a:ext cx="264225" cy="288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EA42D-41D9-42A6-89D9-E6567D3180A1}">
      <dsp:nvSpPr>
        <dsp:cNvPr id="0" name=""/>
        <dsp:cNvSpPr/>
      </dsp:nvSpPr>
      <dsp:spPr>
        <a:xfrm>
          <a:off x="3341265" y="1749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External Stimulus</a:t>
          </a:r>
          <a:endParaRPr lang="en-GB" sz="2100" kern="1200" dirty="0"/>
        </a:p>
      </dsp:txBody>
      <dsp:txXfrm>
        <a:off x="3390354" y="50838"/>
        <a:ext cx="1448890" cy="907416"/>
      </dsp:txXfrm>
    </dsp:sp>
    <dsp:sp modelId="{525F970F-F660-4CEF-9006-11E413212E6C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2988888" y="255676"/>
              </a:moveTo>
              <a:arcTo wR="2008289" hR="2008289" stAng="17953637" swAng="12112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285C4-BBC8-4851-863B-8664FF389589}">
      <dsp:nvSpPr>
        <dsp:cNvPr id="0" name=""/>
        <dsp:cNvSpPr/>
      </dsp:nvSpPr>
      <dsp:spPr>
        <a:xfrm>
          <a:off x="5251262" y="1389444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SNS</a:t>
          </a:r>
          <a:endParaRPr lang="en-GB" sz="2100" kern="1200" dirty="0"/>
        </a:p>
      </dsp:txBody>
      <dsp:txXfrm>
        <a:off x="5300351" y="1438533"/>
        <a:ext cx="1448890" cy="907416"/>
      </dsp:txXfrm>
    </dsp:sp>
    <dsp:sp modelId="{67156F51-3702-4B2A-8D96-7F21BE45D411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4011757" y="2147371"/>
              </a:moveTo>
              <a:arcTo wR="2008289" hR="2008289" stAng="21838268" swAng="13594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7CF8E-048C-46C3-AC73-83E3ED8B4A19}">
      <dsp:nvSpPr>
        <dsp:cNvPr id="0" name=""/>
        <dsp:cNvSpPr/>
      </dsp:nvSpPr>
      <dsp:spPr>
        <a:xfrm>
          <a:off x="4521708" y="3634780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Endocrine System</a:t>
          </a:r>
          <a:endParaRPr lang="en-GB" sz="2100" kern="1200" dirty="0"/>
        </a:p>
      </dsp:txBody>
      <dsp:txXfrm>
        <a:off x="4570797" y="3683869"/>
        <a:ext cx="1448890" cy="907416"/>
      </dsp:txXfrm>
    </dsp:sp>
    <dsp:sp modelId="{33F0A5F2-400E-4F40-96E7-0B4A2FE7160B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2254649" y="4001411"/>
              </a:moveTo>
              <a:arcTo wR="2008289" hR="2008289" stAng="4977221" swAng="8455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E6258-E3F3-49F5-88B1-5E14C263E554}">
      <dsp:nvSpPr>
        <dsp:cNvPr id="0" name=""/>
        <dsp:cNvSpPr/>
      </dsp:nvSpPr>
      <dsp:spPr>
        <a:xfrm>
          <a:off x="2160822" y="3634780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Cognitive Processing</a:t>
          </a:r>
          <a:endParaRPr lang="en-GB" sz="2100" kern="1200" dirty="0"/>
        </a:p>
      </dsp:txBody>
      <dsp:txXfrm>
        <a:off x="2209911" y="3683869"/>
        <a:ext cx="1448890" cy="907416"/>
      </dsp:txXfrm>
    </dsp:sp>
    <dsp:sp modelId="{BBFF8428-0007-463D-A7D2-999A3074C8B4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213025" y="2908431"/>
              </a:moveTo>
              <a:arcTo wR="2008289" hR="2008289" stAng="9202254" swAng="13594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F742E-D505-4870-A180-8D192D11D6D0}">
      <dsp:nvSpPr>
        <dsp:cNvPr id="0" name=""/>
        <dsp:cNvSpPr/>
      </dsp:nvSpPr>
      <dsp:spPr>
        <a:xfrm>
          <a:off x="1431268" y="1389444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100" kern="1200" dirty="0" smtClean="0"/>
            <a:t>Response</a:t>
          </a:r>
          <a:endParaRPr lang="en-GB" sz="2100" kern="1200" dirty="0"/>
        </a:p>
      </dsp:txBody>
      <dsp:txXfrm>
        <a:off x="1480357" y="1438533"/>
        <a:ext cx="1448890" cy="907416"/>
      </dsp:txXfrm>
    </dsp:sp>
    <dsp:sp modelId="{EF5E8A12-DEB0-44C9-B820-B9A34210E994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483127" y="701726"/>
              </a:moveTo>
              <a:arcTo wR="2008289" hR="2008289" stAng="13235145" swAng="12112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EA42D-41D9-42A6-89D9-E6567D3180A1}">
      <dsp:nvSpPr>
        <dsp:cNvPr id="0" name=""/>
        <dsp:cNvSpPr/>
      </dsp:nvSpPr>
      <dsp:spPr>
        <a:xfrm>
          <a:off x="3341265" y="1749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Pre-Stimulus</a:t>
          </a:r>
          <a:endParaRPr lang="en-GB" sz="1800" kern="1200" dirty="0"/>
        </a:p>
      </dsp:txBody>
      <dsp:txXfrm>
        <a:off x="3390354" y="50838"/>
        <a:ext cx="1448890" cy="907416"/>
      </dsp:txXfrm>
    </dsp:sp>
    <dsp:sp modelId="{525F970F-F660-4CEF-9006-11E413212E6C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2988888" y="255676"/>
              </a:moveTo>
              <a:arcTo wR="2008289" hR="2008289" stAng="17953637" swAng="12112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B285C4-BBC8-4851-863B-8664FF389589}">
      <dsp:nvSpPr>
        <dsp:cNvPr id="0" name=""/>
        <dsp:cNvSpPr/>
      </dsp:nvSpPr>
      <dsp:spPr>
        <a:xfrm>
          <a:off x="5251262" y="1389444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PNS</a:t>
          </a:r>
          <a:endParaRPr lang="en-GB" sz="1800" kern="1200" dirty="0"/>
        </a:p>
      </dsp:txBody>
      <dsp:txXfrm>
        <a:off x="5300351" y="1438533"/>
        <a:ext cx="1448890" cy="907416"/>
      </dsp:txXfrm>
    </dsp:sp>
    <dsp:sp modelId="{67156F51-3702-4B2A-8D96-7F21BE45D411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4011757" y="2147371"/>
              </a:moveTo>
              <a:arcTo wR="2008289" hR="2008289" stAng="21838268" swAng="13594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67CF8E-048C-46C3-AC73-83E3ED8B4A19}">
      <dsp:nvSpPr>
        <dsp:cNvPr id="0" name=""/>
        <dsp:cNvSpPr/>
      </dsp:nvSpPr>
      <dsp:spPr>
        <a:xfrm>
          <a:off x="4521708" y="3634780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Endocrine System</a:t>
          </a:r>
          <a:endParaRPr lang="en-GB" sz="1800" kern="1200" dirty="0"/>
        </a:p>
      </dsp:txBody>
      <dsp:txXfrm>
        <a:off x="4570797" y="3683869"/>
        <a:ext cx="1448890" cy="907416"/>
      </dsp:txXfrm>
    </dsp:sp>
    <dsp:sp modelId="{33F0A5F2-400E-4F40-96E7-0B4A2FE7160B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2254649" y="4001411"/>
              </a:moveTo>
              <a:arcTo wR="2008289" hR="2008289" stAng="4977221" swAng="84555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6E6258-E3F3-49F5-88B1-5E14C263E554}">
      <dsp:nvSpPr>
        <dsp:cNvPr id="0" name=""/>
        <dsp:cNvSpPr/>
      </dsp:nvSpPr>
      <dsp:spPr>
        <a:xfrm>
          <a:off x="2160822" y="3634780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Cognitive Processing</a:t>
          </a:r>
          <a:endParaRPr lang="en-GB" sz="1800" kern="1200" dirty="0"/>
        </a:p>
      </dsp:txBody>
      <dsp:txXfrm>
        <a:off x="2209911" y="3683869"/>
        <a:ext cx="1448890" cy="907416"/>
      </dsp:txXfrm>
    </dsp:sp>
    <dsp:sp modelId="{BBFF8428-0007-463D-A7D2-999A3074C8B4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213025" y="2908431"/>
              </a:moveTo>
              <a:arcTo wR="2008289" hR="2008289" stAng="9202254" swAng="13594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0F742E-D505-4870-A180-8D192D11D6D0}">
      <dsp:nvSpPr>
        <dsp:cNvPr id="0" name=""/>
        <dsp:cNvSpPr/>
      </dsp:nvSpPr>
      <dsp:spPr>
        <a:xfrm>
          <a:off x="1431268" y="1389444"/>
          <a:ext cx="1547068" cy="10055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Appropriate Response</a:t>
          </a:r>
          <a:endParaRPr lang="en-GB" sz="1800" kern="1200" dirty="0"/>
        </a:p>
      </dsp:txBody>
      <dsp:txXfrm>
        <a:off x="1480357" y="1438533"/>
        <a:ext cx="1448890" cy="907416"/>
      </dsp:txXfrm>
    </dsp:sp>
    <dsp:sp modelId="{EF5E8A12-DEB0-44C9-B820-B9A34210E994}">
      <dsp:nvSpPr>
        <dsp:cNvPr id="0" name=""/>
        <dsp:cNvSpPr/>
      </dsp:nvSpPr>
      <dsp:spPr>
        <a:xfrm>
          <a:off x="2106510" y="504547"/>
          <a:ext cx="4016579" cy="4016579"/>
        </a:xfrm>
        <a:custGeom>
          <a:avLst/>
          <a:gdLst/>
          <a:ahLst/>
          <a:cxnLst/>
          <a:rect l="0" t="0" r="0" b="0"/>
          <a:pathLst>
            <a:path>
              <a:moveTo>
                <a:pt x="483127" y="701726"/>
              </a:moveTo>
              <a:arcTo wR="2008289" hR="2008289" stAng="13235145" swAng="12112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5E7F4F9-7291-4F94-82C9-5B74D060C96C}" type="datetimeFigureOut">
              <a:rPr lang="en-US" smtClean="0"/>
              <a:pPr/>
              <a:t>10/7/2012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648F347-06FB-4B5B-B3DA-C2149DECAD9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ubmedcentral.nih.gov/about/copyright.html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Stress Management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Taking control of autonomic reflexes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5733256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Terence J Palmer PhD</a:t>
            </a:r>
          </a:p>
          <a:p>
            <a:endParaRPr lang="en-GB" dirty="0" smtClean="0"/>
          </a:p>
          <a:p>
            <a:r>
              <a:rPr lang="en-GB" dirty="0" smtClean="0"/>
              <a:t>palmert55@gmail.com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28662" y="1285860"/>
            <a:ext cx="75724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 smtClean="0"/>
              <a:t>Figure 1</a:t>
            </a:r>
            <a:endParaRPr lang="en-GB" dirty="0" smtClean="0"/>
          </a:p>
          <a:p>
            <a:r>
              <a:rPr lang="en-GB" dirty="0" smtClean="0"/>
              <a:t>A schematic representation of the stress response. </a:t>
            </a:r>
          </a:p>
          <a:p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CRH</a:t>
            </a:r>
            <a:r>
              <a:rPr lang="en-GB" dirty="0" smtClean="0"/>
              <a:t>, corticotrophin releasing hormone; 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AVP</a:t>
            </a:r>
            <a:r>
              <a:rPr lang="en-GB" dirty="0" smtClean="0"/>
              <a:t>, </a:t>
            </a:r>
            <a:r>
              <a:rPr lang="en-GB" dirty="0" err="1" smtClean="0"/>
              <a:t>arginine</a:t>
            </a:r>
            <a:r>
              <a:rPr lang="en-GB" dirty="0" smtClean="0"/>
              <a:t> vasopressin; 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ACTH</a:t>
            </a:r>
            <a:r>
              <a:rPr lang="en-GB" dirty="0" smtClean="0"/>
              <a:t>: </a:t>
            </a:r>
            <a:r>
              <a:rPr lang="en-GB" dirty="0" err="1" smtClean="0"/>
              <a:t>adrenocorticotrophin</a:t>
            </a:r>
            <a:r>
              <a:rPr lang="en-GB" dirty="0" smtClean="0"/>
              <a:t> releasing hormone, 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E</a:t>
            </a:r>
            <a:r>
              <a:rPr lang="en-GB" dirty="0" smtClean="0"/>
              <a:t>: epinephrine, </a:t>
            </a:r>
          </a:p>
          <a:p>
            <a:pPr>
              <a:buFont typeface="Arial" pitchFamily="34" charset="0"/>
              <a:buChar char="•"/>
            </a:pPr>
            <a:r>
              <a:rPr lang="en-GB" i="1" dirty="0" smtClean="0"/>
              <a:t>NE</a:t>
            </a:r>
            <a:r>
              <a:rPr lang="en-GB" dirty="0" smtClean="0"/>
              <a:t>: </a:t>
            </a:r>
            <a:r>
              <a:rPr lang="en-GB" dirty="0" err="1" smtClean="0"/>
              <a:t>norepinephrine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err="1" smtClean="0"/>
              <a:t>Chiropr</a:t>
            </a:r>
            <a:r>
              <a:rPr lang="en-GB" dirty="0" smtClean="0"/>
              <a:t> </a:t>
            </a:r>
            <a:r>
              <a:rPr lang="en-GB" dirty="0" err="1" smtClean="0"/>
              <a:t>Osteopat</a:t>
            </a:r>
            <a:r>
              <a:rPr lang="en-GB" dirty="0" smtClean="0"/>
              <a:t>. 2006; 14: 25.  Published online 2006 October 18. </a:t>
            </a:r>
            <a:r>
              <a:rPr lang="en-GB" dirty="0" err="1" smtClean="0"/>
              <a:t>doi</a:t>
            </a:r>
            <a:r>
              <a:rPr lang="en-GB" dirty="0" smtClean="0"/>
              <a:t>: 10.1186/1746-1340-14-25.</a:t>
            </a:r>
          </a:p>
          <a:p>
            <a:r>
              <a:rPr lang="en-GB" dirty="0" smtClean="0">
                <a:hlinkClick r:id="rId2"/>
              </a:rPr>
              <a:t>Copyright</a:t>
            </a:r>
            <a:r>
              <a:rPr lang="en-GB" dirty="0" smtClean="0"/>
              <a:t> © 2006 Hardy and Pollard; licensee </a:t>
            </a:r>
            <a:r>
              <a:rPr lang="en-GB" dirty="0" err="1" smtClean="0"/>
              <a:t>BioMed</a:t>
            </a:r>
            <a:r>
              <a:rPr lang="en-GB" dirty="0" smtClean="0"/>
              <a:t> Central Ltd.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0"/>
            <a:ext cx="5867400" cy="931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0"/>
            <a:ext cx="5867400" cy="931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8300" y="0"/>
            <a:ext cx="5867400" cy="931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model of the eustress system for health/illness - Milsum - 2007 - Behavioral Science - Wiley Online Library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0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Taking control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533740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285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EA42D-41D9-42A6-89D9-E6567D31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76EA42D-41D9-42A6-89D9-E6567D318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F970F-F660-4CEF-9006-11E413212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5F970F-F660-4CEF-9006-11E413212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285C4-BBC8-4851-863B-8664FF389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B285C4-BBC8-4851-863B-8664FF389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56F51-3702-4B2A-8D96-7F21BE45D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7156F51-3702-4B2A-8D96-7F21BE45D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67CF8E-048C-46C3-AC73-83E3ED8B4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367CF8E-048C-46C3-AC73-83E3ED8B4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0A5F2-400E-4F40-96E7-0B4A2FE71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3F0A5F2-400E-4F40-96E7-0B4A2FE71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6E6258-E3F3-49F5-88B1-5E14C263E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46E6258-E3F3-49F5-88B1-5E14C263E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FF8428-0007-463D-A7D2-999A3074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BFF8428-0007-463D-A7D2-999A3074C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0F742E-D505-4870-A180-8D192D11D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10F742E-D505-4870-A180-8D192D11D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E8A12-DEB0-44C9-B820-B9A34210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F5E8A12-DEB0-44C9-B820-B9A34210E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Mindfulness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583" y="1600200"/>
            <a:ext cx="3302834" cy="4708525"/>
          </a:xfrm>
        </p:spPr>
      </p:pic>
    </p:spTree>
    <p:extLst>
      <p:ext uri="{BB962C8B-B14F-4D97-AF65-F5344CB8AC3E}">
        <p14:creationId xmlns:p14="http://schemas.microsoft.com/office/powerpoint/2010/main" val="217290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reaction model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649" y="1600200"/>
            <a:ext cx="3578701" cy="4708525"/>
          </a:xfrm>
        </p:spPr>
      </p:pic>
    </p:spTree>
    <p:extLst>
      <p:ext uri="{BB962C8B-B14F-4D97-AF65-F5344CB8AC3E}">
        <p14:creationId xmlns:p14="http://schemas.microsoft.com/office/powerpoint/2010/main" val="20963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Responding </a:t>
            </a:r>
            <a:r>
              <a:rPr lang="en-GB" dirty="0" err="1" smtClean="0"/>
              <a:t>vs</a:t>
            </a:r>
            <a:r>
              <a:rPr lang="en-GB" dirty="0" smtClean="0"/>
              <a:t> Reacting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599" y="1600200"/>
            <a:ext cx="3786801" cy="4708525"/>
          </a:xfrm>
        </p:spPr>
      </p:pic>
    </p:spTree>
    <p:extLst>
      <p:ext uri="{BB962C8B-B14F-4D97-AF65-F5344CB8AC3E}">
        <p14:creationId xmlns:p14="http://schemas.microsoft.com/office/powerpoint/2010/main" val="342849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Psychoneuroimmunology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Otherwise known as:</a:t>
            </a:r>
          </a:p>
          <a:p>
            <a:r>
              <a:rPr lang="en-GB" dirty="0" smtClean="0"/>
              <a:t>PNI</a:t>
            </a:r>
          </a:p>
          <a:p>
            <a:r>
              <a:rPr lang="en-GB" dirty="0" smtClean="0"/>
              <a:t>Mind over matter</a:t>
            </a:r>
          </a:p>
          <a:p>
            <a:r>
              <a:rPr lang="en-GB" dirty="0" smtClean="0"/>
              <a:t>Mind over body</a:t>
            </a:r>
          </a:p>
          <a:p>
            <a:r>
              <a:rPr lang="en-GB" dirty="0" smtClean="0"/>
              <a:t>Mind cure</a:t>
            </a:r>
          </a:p>
          <a:p>
            <a:r>
              <a:rPr lang="en-GB" dirty="0" smtClean="0"/>
              <a:t>Healthy mind = healthy body</a:t>
            </a:r>
          </a:p>
          <a:p>
            <a:r>
              <a:rPr lang="en-GB" dirty="0" smtClean="0"/>
              <a:t>Mind as creator</a:t>
            </a:r>
          </a:p>
          <a:p>
            <a:r>
              <a:rPr lang="en-GB" dirty="0" smtClean="0"/>
              <a:t>Mind as healer</a:t>
            </a:r>
          </a:p>
          <a:p>
            <a:r>
              <a:rPr lang="en-GB" dirty="0" smtClean="0"/>
              <a:t>Mind as destroyer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8749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Stress models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Medical definition</a:t>
            </a:r>
          </a:p>
          <a:p>
            <a:r>
              <a:rPr lang="en-GB" dirty="0" smtClean="0"/>
              <a:t>Hooke’s law of elasticity</a:t>
            </a:r>
          </a:p>
          <a:p>
            <a:r>
              <a:rPr lang="en-GB" dirty="0" smtClean="0"/>
              <a:t>The physiological model</a:t>
            </a:r>
          </a:p>
          <a:p>
            <a:r>
              <a:rPr lang="en-GB" dirty="0" smtClean="0"/>
              <a:t>The transactional model</a:t>
            </a:r>
          </a:p>
          <a:p>
            <a:r>
              <a:rPr lang="en-GB" dirty="0" smtClean="0"/>
              <a:t>The neurophysiological model</a:t>
            </a:r>
          </a:p>
          <a:p>
            <a:r>
              <a:rPr lang="en-GB" dirty="0" smtClean="0"/>
              <a:t>Homoeostasis</a:t>
            </a:r>
          </a:p>
          <a:p>
            <a:r>
              <a:rPr lang="en-GB" dirty="0" smtClean="0"/>
              <a:t>Fight or flight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526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Interactive Relationship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Internal environment</a:t>
            </a:r>
          </a:p>
          <a:p>
            <a:r>
              <a:rPr lang="en-GB" dirty="0" smtClean="0"/>
              <a:t>Nervous system</a:t>
            </a:r>
          </a:p>
          <a:p>
            <a:r>
              <a:rPr lang="en-GB" dirty="0" smtClean="0"/>
              <a:t>Endocrine system</a:t>
            </a:r>
          </a:p>
          <a:p>
            <a:r>
              <a:rPr lang="en-GB" dirty="0" smtClean="0"/>
              <a:t>Immune system</a:t>
            </a:r>
          </a:p>
          <a:p>
            <a:r>
              <a:rPr lang="en-GB" dirty="0"/>
              <a:t>Beliefs &amp; world view</a:t>
            </a:r>
          </a:p>
          <a:p>
            <a:r>
              <a:rPr lang="en-GB" dirty="0" smtClean="0"/>
              <a:t>Cognitive processing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External environment</a:t>
            </a:r>
          </a:p>
          <a:p>
            <a:r>
              <a:rPr lang="en-GB" dirty="0" smtClean="0"/>
              <a:t>Natural enemies</a:t>
            </a:r>
          </a:p>
          <a:p>
            <a:r>
              <a:rPr lang="en-GB" dirty="0" smtClean="0"/>
              <a:t>External pressures</a:t>
            </a:r>
          </a:p>
          <a:p>
            <a:r>
              <a:rPr lang="en-GB" dirty="0" smtClean="0"/>
              <a:t>Family demands</a:t>
            </a:r>
          </a:p>
          <a:p>
            <a:r>
              <a:rPr lang="en-GB" dirty="0" smtClean="0"/>
              <a:t>Work demands</a:t>
            </a:r>
          </a:p>
          <a:p>
            <a:r>
              <a:rPr lang="en-GB" dirty="0" smtClean="0"/>
              <a:t>Health demands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500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next?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Coffee break</a:t>
            </a:r>
          </a:p>
          <a:p>
            <a:r>
              <a:rPr lang="en-GB" dirty="0" smtClean="0"/>
              <a:t>Some serious mindfulness and PNI</a:t>
            </a:r>
          </a:p>
          <a:p>
            <a:r>
              <a:rPr lang="en-GB" dirty="0" smtClean="0"/>
              <a:t>Have a nice break – be back in 20 minutes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7792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Interactive Relationship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Internal environment</a:t>
            </a:r>
          </a:p>
          <a:p>
            <a:r>
              <a:rPr lang="en-GB" dirty="0" smtClean="0"/>
              <a:t>Nervous system</a:t>
            </a:r>
          </a:p>
          <a:p>
            <a:r>
              <a:rPr lang="en-GB" dirty="0" smtClean="0"/>
              <a:t>Endocrine system</a:t>
            </a:r>
          </a:p>
          <a:p>
            <a:r>
              <a:rPr lang="en-GB" dirty="0" smtClean="0"/>
              <a:t>Immune system</a:t>
            </a:r>
          </a:p>
          <a:p>
            <a:r>
              <a:rPr lang="en-GB" dirty="0"/>
              <a:t>Beliefs &amp; world view</a:t>
            </a:r>
          </a:p>
          <a:p>
            <a:r>
              <a:rPr lang="en-GB" dirty="0" smtClean="0"/>
              <a:t>Cognitive processing</a:t>
            </a:r>
          </a:p>
          <a:p>
            <a:r>
              <a:rPr lang="en-GB" dirty="0" smtClean="0"/>
              <a:t>Which of these can we control?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en-GB" dirty="0" smtClean="0"/>
              <a:t>External environment</a:t>
            </a:r>
          </a:p>
          <a:p>
            <a:r>
              <a:rPr lang="en-GB" dirty="0" smtClean="0"/>
              <a:t>Natural enemies</a:t>
            </a:r>
          </a:p>
          <a:p>
            <a:r>
              <a:rPr lang="en-GB" dirty="0" smtClean="0"/>
              <a:t>External pressures</a:t>
            </a:r>
          </a:p>
          <a:p>
            <a:r>
              <a:rPr lang="en-GB" dirty="0" smtClean="0"/>
              <a:t>Family demands</a:t>
            </a:r>
          </a:p>
          <a:p>
            <a:r>
              <a:rPr lang="en-GB" dirty="0" smtClean="0"/>
              <a:t>Work demands</a:t>
            </a:r>
          </a:p>
          <a:p>
            <a:r>
              <a:rPr lang="en-GB" dirty="0" smtClean="0"/>
              <a:t>Health demands</a:t>
            </a:r>
          </a:p>
          <a:p>
            <a:r>
              <a:rPr lang="en-GB" dirty="0" smtClean="0"/>
              <a:t>Which of these can we control?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Nervous System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Autonomic reaction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335322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942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Cognitive Response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065466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76EA42D-41D9-42A6-89D9-E6567D3180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376EA42D-41D9-42A6-89D9-E6567D3180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25F970F-F660-4CEF-9006-11E413212E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525F970F-F660-4CEF-9006-11E413212E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3B285C4-BBC8-4851-863B-8664FF3895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3B285C4-BBC8-4851-863B-8664FF3895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7156F51-3702-4B2A-8D96-7F21BE45D4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7156F51-3702-4B2A-8D96-7F21BE45D4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367CF8E-048C-46C3-AC73-83E3ED8B4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2367CF8E-048C-46C3-AC73-83E3ED8B4A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3F0A5F2-400E-4F40-96E7-0B4A2FE71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3F0A5F2-400E-4F40-96E7-0B4A2FE716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6E6258-E3F3-49F5-88B1-5E14C263E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246E6258-E3F3-49F5-88B1-5E14C263E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BFF8428-0007-463D-A7D2-999A3074C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BFF8428-0007-463D-A7D2-999A3074C8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10F742E-D505-4870-A180-8D192D11D6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C10F742E-D505-4870-A180-8D192D11D6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5E8A12-DEB0-44C9-B820-B9A34210E9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F5E8A12-DEB0-44C9-B820-B9A34210E9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Brain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3" y="1412776"/>
            <a:ext cx="8964518" cy="4464496"/>
          </a:xfrm>
        </p:spPr>
      </p:pic>
    </p:spTree>
    <p:extLst>
      <p:ext uri="{BB962C8B-B14F-4D97-AF65-F5344CB8AC3E}">
        <p14:creationId xmlns:p14="http://schemas.microsoft.com/office/powerpoint/2010/main" val="286166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Emotion activation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19" y="1772816"/>
            <a:ext cx="8784974" cy="4392487"/>
          </a:xfrm>
        </p:spPr>
      </p:pic>
    </p:spTree>
    <p:extLst>
      <p:ext uri="{BB962C8B-B14F-4D97-AF65-F5344CB8AC3E}">
        <p14:creationId xmlns:p14="http://schemas.microsoft.com/office/powerpoint/2010/main" val="36112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Hormonal pathways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225174"/>
            <a:ext cx="3929090" cy="555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2134</TotalTime>
  <Words>281</Words>
  <Application>Microsoft Office PowerPoint</Application>
  <PresentationFormat>On-screen Show (4:3)</PresentationFormat>
  <Paragraphs>97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Stress Management</vt:lpstr>
      <vt:lpstr>Stress models</vt:lpstr>
      <vt:lpstr>The Interactive Relationship</vt:lpstr>
      <vt:lpstr>The Nervous System</vt:lpstr>
      <vt:lpstr>Autonomic reaction</vt:lpstr>
      <vt:lpstr>Cognitive Response </vt:lpstr>
      <vt:lpstr>The Brain</vt:lpstr>
      <vt:lpstr>Emotion activation</vt:lpstr>
      <vt:lpstr>Hormonal pathways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Taking control </vt:lpstr>
      <vt:lpstr>Mindfulness</vt:lpstr>
      <vt:lpstr>Stress reaction model</vt:lpstr>
      <vt:lpstr>Responding vs Reacting</vt:lpstr>
      <vt:lpstr>Psychoneuroimmunology</vt:lpstr>
      <vt:lpstr>The Interactive Relationship</vt:lpstr>
      <vt:lpstr>What next?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 Management</dc:title>
  <dc:creator>Terry</dc:creator>
  <cp:lastModifiedBy>Palmer</cp:lastModifiedBy>
  <cp:revision>64</cp:revision>
  <dcterms:created xsi:type="dcterms:W3CDTF">2009-02-20T17:17:47Z</dcterms:created>
  <dcterms:modified xsi:type="dcterms:W3CDTF">2012-10-07T19:06:16Z</dcterms:modified>
</cp:coreProperties>
</file>