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285" r:id="rId4"/>
    <p:sldId id="301" r:id="rId5"/>
    <p:sldId id="291" r:id="rId6"/>
    <p:sldId id="299" r:id="rId7"/>
    <p:sldId id="300" r:id="rId8"/>
    <p:sldId id="292" r:id="rId9"/>
    <p:sldId id="286" r:id="rId10"/>
    <p:sldId id="293" r:id="rId11"/>
    <p:sldId id="279" r:id="rId12"/>
    <p:sldId id="294" r:id="rId13"/>
    <p:sldId id="296" r:id="rId14"/>
    <p:sldId id="297" r:id="rId15"/>
    <p:sldId id="283" r:id="rId16"/>
    <p:sldId id="263" r:id="rId17"/>
    <p:sldId id="295" r:id="rId18"/>
    <p:sldId id="275" r:id="rId19"/>
    <p:sldId id="30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9128B-BB7A-4B27-81D6-A507CA80D0A4}" type="doc">
      <dgm:prSet loTypeId="urn:microsoft.com/office/officeart/2005/8/layout/cycle8" loCatId="cycle" qsTypeId="urn:microsoft.com/office/officeart/2005/8/quickstyle/simple1" qsCatId="simple" csTypeId="urn:microsoft.com/office/officeart/2005/8/colors/accent1_2" csCatId="accent1" phldr="1"/>
      <dgm:spPr/>
    </dgm:pt>
    <dgm:pt modelId="{E9ED3AC0-6B12-4213-8676-E3F1CCA317E4}">
      <dgm:prSet phldrT="[Text]"/>
      <dgm:spPr/>
      <dgm:t>
        <a:bodyPr/>
        <a:lstStyle/>
        <a:p>
          <a:r>
            <a:rPr lang="en-GB" dirty="0"/>
            <a:t>Treatment</a:t>
          </a:r>
        </a:p>
      </dgm:t>
    </dgm:pt>
    <dgm:pt modelId="{B0C1D619-BF4F-4200-9DC6-5501CFC51B4C}" type="parTrans" cxnId="{EF5E5D39-4653-4FF9-B234-2B50CD0E958E}">
      <dgm:prSet/>
      <dgm:spPr/>
      <dgm:t>
        <a:bodyPr/>
        <a:lstStyle/>
        <a:p>
          <a:endParaRPr lang="en-GB"/>
        </a:p>
      </dgm:t>
    </dgm:pt>
    <dgm:pt modelId="{7200D7C0-07F4-478F-A5C5-BB6BD03B177B}" type="sibTrans" cxnId="{EF5E5D39-4653-4FF9-B234-2B50CD0E958E}">
      <dgm:prSet/>
      <dgm:spPr/>
      <dgm:t>
        <a:bodyPr/>
        <a:lstStyle/>
        <a:p>
          <a:endParaRPr lang="en-GB"/>
        </a:p>
      </dgm:t>
    </dgm:pt>
    <dgm:pt modelId="{F729807A-5075-4CFD-9E25-6942F4AD18B0}">
      <dgm:prSet phldrT="[Text]"/>
      <dgm:spPr/>
      <dgm:t>
        <a:bodyPr/>
        <a:lstStyle/>
        <a:p>
          <a:r>
            <a:rPr lang="en-GB" dirty="0"/>
            <a:t>Research</a:t>
          </a:r>
        </a:p>
      </dgm:t>
    </dgm:pt>
    <dgm:pt modelId="{4C3B0C04-8889-4310-8CFD-FD0DB15E763C}" type="parTrans" cxnId="{42E8E0C5-26DE-4215-AFB1-BE67EDCACB80}">
      <dgm:prSet/>
      <dgm:spPr/>
      <dgm:t>
        <a:bodyPr/>
        <a:lstStyle/>
        <a:p>
          <a:endParaRPr lang="en-GB"/>
        </a:p>
      </dgm:t>
    </dgm:pt>
    <dgm:pt modelId="{6A1E61FC-90E1-4C92-BC5A-97DCDC62155E}" type="sibTrans" cxnId="{42E8E0C5-26DE-4215-AFB1-BE67EDCACB80}">
      <dgm:prSet/>
      <dgm:spPr/>
      <dgm:t>
        <a:bodyPr/>
        <a:lstStyle/>
        <a:p>
          <a:endParaRPr lang="en-GB"/>
        </a:p>
      </dgm:t>
    </dgm:pt>
    <dgm:pt modelId="{F1E73162-8384-4764-AB9E-3081AC6BE4D1}">
      <dgm:prSet phldrT="[Text]"/>
      <dgm:spPr/>
      <dgm:t>
        <a:bodyPr/>
        <a:lstStyle/>
        <a:p>
          <a:r>
            <a:rPr lang="en-GB" dirty="0"/>
            <a:t>Training</a:t>
          </a:r>
        </a:p>
      </dgm:t>
    </dgm:pt>
    <dgm:pt modelId="{B0BF92E0-7709-4B06-BA9E-69B9FA61EE97}" type="parTrans" cxnId="{66FED795-9045-4D70-9E38-7E7924B2DB48}">
      <dgm:prSet/>
      <dgm:spPr/>
      <dgm:t>
        <a:bodyPr/>
        <a:lstStyle/>
        <a:p>
          <a:endParaRPr lang="en-GB"/>
        </a:p>
      </dgm:t>
    </dgm:pt>
    <dgm:pt modelId="{E439E391-A297-4BF0-8D12-F620547AAD77}" type="sibTrans" cxnId="{66FED795-9045-4D70-9E38-7E7924B2DB48}">
      <dgm:prSet/>
      <dgm:spPr/>
      <dgm:t>
        <a:bodyPr/>
        <a:lstStyle/>
        <a:p>
          <a:endParaRPr lang="en-GB"/>
        </a:p>
      </dgm:t>
    </dgm:pt>
    <dgm:pt modelId="{1D76218C-0B45-4D0A-ACDE-11B62D8AB67B}" type="pres">
      <dgm:prSet presAssocID="{FEA9128B-BB7A-4B27-81D6-A507CA80D0A4}" presName="compositeShape" presStyleCnt="0">
        <dgm:presLayoutVars>
          <dgm:chMax val="7"/>
          <dgm:dir/>
          <dgm:resizeHandles val="exact"/>
        </dgm:presLayoutVars>
      </dgm:prSet>
      <dgm:spPr/>
    </dgm:pt>
    <dgm:pt modelId="{A08E19C4-75E5-47E1-9363-43EF3CB1BE8C}" type="pres">
      <dgm:prSet presAssocID="{FEA9128B-BB7A-4B27-81D6-A507CA80D0A4}" presName="wedge1" presStyleLbl="node1" presStyleIdx="0" presStyleCnt="3"/>
      <dgm:spPr/>
    </dgm:pt>
    <dgm:pt modelId="{D4402324-ADFE-4DCA-BB96-74DE44FF168D}" type="pres">
      <dgm:prSet presAssocID="{FEA9128B-BB7A-4B27-81D6-A507CA80D0A4}" presName="dummy1a" presStyleCnt="0"/>
      <dgm:spPr/>
    </dgm:pt>
    <dgm:pt modelId="{5770C17A-A2E2-4ED9-BD9C-D82DAF422F62}" type="pres">
      <dgm:prSet presAssocID="{FEA9128B-BB7A-4B27-81D6-A507CA80D0A4}" presName="dummy1b" presStyleCnt="0"/>
      <dgm:spPr/>
    </dgm:pt>
    <dgm:pt modelId="{C7C86073-F769-496A-A068-338C85932106}" type="pres">
      <dgm:prSet presAssocID="{FEA9128B-BB7A-4B27-81D6-A507CA80D0A4}" presName="wedge1Tx" presStyleLbl="node1" presStyleIdx="0" presStyleCnt="3">
        <dgm:presLayoutVars>
          <dgm:chMax val="0"/>
          <dgm:chPref val="0"/>
          <dgm:bulletEnabled val="1"/>
        </dgm:presLayoutVars>
      </dgm:prSet>
      <dgm:spPr/>
    </dgm:pt>
    <dgm:pt modelId="{60180F5F-48F0-4F24-84CF-686DF1366A9D}" type="pres">
      <dgm:prSet presAssocID="{FEA9128B-BB7A-4B27-81D6-A507CA80D0A4}" presName="wedge2" presStyleLbl="node1" presStyleIdx="1" presStyleCnt="3"/>
      <dgm:spPr/>
    </dgm:pt>
    <dgm:pt modelId="{D7C09392-CF83-4BE5-88E1-61A64BDF0D97}" type="pres">
      <dgm:prSet presAssocID="{FEA9128B-BB7A-4B27-81D6-A507CA80D0A4}" presName="dummy2a" presStyleCnt="0"/>
      <dgm:spPr/>
    </dgm:pt>
    <dgm:pt modelId="{28585732-41F4-4BDE-B2F6-0DB5F2E4E9F0}" type="pres">
      <dgm:prSet presAssocID="{FEA9128B-BB7A-4B27-81D6-A507CA80D0A4}" presName="dummy2b" presStyleCnt="0"/>
      <dgm:spPr/>
    </dgm:pt>
    <dgm:pt modelId="{8B337331-4B22-4EAC-807E-3727FF2ADFB5}" type="pres">
      <dgm:prSet presAssocID="{FEA9128B-BB7A-4B27-81D6-A507CA80D0A4}" presName="wedge2Tx" presStyleLbl="node1" presStyleIdx="1" presStyleCnt="3">
        <dgm:presLayoutVars>
          <dgm:chMax val="0"/>
          <dgm:chPref val="0"/>
          <dgm:bulletEnabled val="1"/>
        </dgm:presLayoutVars>
      </dgm:prSet>
      <dgm:spPr/>
    </dgm:pt>
    <dgm:pt modelId="{F66D7D62-86C9-45D0-B698-A88CF2A16864}" type="pres">
      <dgm:prSet presAssocID="{FEA9128B-BB7A-4B27-81D6-A507CA80D0A4}" presName="wedge3" presStyleLbl="node1" presStyleIdx="2" presStyleCnt="3"/>
      <dgm:spPr/>
    </dgm:pt>
    <dgm:pt modelId="{B1FBB622-94E5-413A-8B12-EFFD40E7E2D2}" type="pres">
      <dgm:prSet presAssocID="{FEA9128B-BB7A-4B27-81D6-A507CA80D0A4}" presName="dummy3a" presStyleCnt="0"/>
      <dgm:spPr/>
    </dgm:pt>
    <dgm:pt modelId="{1836D1D9-DBF6-472E-931F-3B5D3B60DF70}" type="pres">
      <dgm:prSet presAssocID="{FEA9128B-BB7A-4B27-81D6-A507CA80D0A4}" presName="dummy3b" presStyleCnt="0"/>
      <dgm:spPr/>
    </dgm:pt>
    <dgm:pt modelId="{B1531FA7-6A3D-47A2-BE41-525885A5CD9D}" type="pres">
      <dgm:prSet presAssocID="{FEA9128B-BB7A-4B27-81D6-A507CA80D0A4}" presName="wedge3Tx" presStyleLbl="node1" presStyleIdx="2" presStyleCnt="3">
        <dgm:presLayoutVars>
          <dgm:chMax val="0"/>
          <dgm:chPref val="0"/>
          <dgm:bulletEnabled val="1"/>
        </dgm:presLayoutVars>
      </dgm:prSet>
      <dgm:spPr/>
    </dgm:pt>
    <dgm:pt modelId="{CCB84F75-CC51-470F-81AB-829FFA17506A}" type="pres">
      <dgm:prSet presAssocID="{7200D7C0-07F4-478F-A5C5-BB6BD03B177B}" presName="arrowWedge1" presStyleLbl="fgSibTrans2D1" presStyleIdx="0" presStyleCnt="3"/>
      <dgm:spPr/>
    </dgm:pt>
    <dgm:pt modelId="{CD10A2D6-DF91-42A9-8E9E-F16E2451DD44}" type="pres">
      <dgm:prSet presAssocID="{6A1E61FC-90E1-4C92-BC5A-97DCDC62155E}" presName="arrowWedge2" presStyleLbl="fgSibTrans2D1" presStyleIdx="1" presStyleCnt="3"/>
      <dgm:spPr/>
    </dgm:pt>
    <dgm:pt modelId="{9080A535-959F-4B3F-A60F-1EB1C86C646D}" type="pres">
      <dgm:prSet presAssocID="{E439E391-A297-4BF0-8D12-F620547AAD77}" presName="arrowWedge3" presStyleLbl="fgSibTrans2D1" presStyleIdx="2" presStyleCnt="3"/>
      <dgm:spPr/>
    </dgm:pt>
  </dgm:ptLst>
  <dgm:cxnLst>
    <dgm:cxn modelId="{7948DB38-CD92-4350-893B-61EF8A275FE7}" type="presOf" srcId="{F1E73162-8384-4764-AB9E-3081AC6BE4D1}" destId="{B1531FA7-6A3D-47A2-BE41-525885A5CD9D}" srcOrd="1" destOrd="0" presId="urn:microsoft.com/office/officeart/2005/8/layout/cycle8"/>
    <dgm:cxn modelId="{EF5E5D39-4653-4FF9-B234-2B50CD0E958E}" srcId="{FEA9128B-BB7A-4B27-81D6-A507CA80D0A4}" destId="{E9ED3AC0-6B12-4213-8676-E3F1CCA317E4}" srcOrd="0" destOrd="0" parTransId="{B0C1D619-BF4F-4200-9DC6-5501CFC51B4C}" sibTransId="{7200D7C0-07F4-478F-A5C5-BB6BD03B177B}"/>
    <dgm:cxn modelId="{CAE1ED39-335E-41CD-9103-BA59EE14FFC9}" type="presOf" srcId="{E9ED3AC0-6B12-4213-8676-E3F1CCA317E4}" destId="{A08E19C4-75E5-47E1-9363-43EF3CB1BE8C}" srcOrd="0" destOrd="0" presId="urn:microsoft.com/office/officeart/2005/8/layout/cycle8"/>
    <dgm:cxn modelId="{6DDF4960-9905-4813-BF90-5161C29C1694}" type="presOf" srcId="{F729807A-5075-4CFD-9E25-6942F4AD18B0}" destId="{60180F5F-48F0-4F24-84CF-686DF1366A9D}" srcOrd="0" destOrd="0" presId="urn:microsoft.com/office/officeart/2005/8/layout/cycle8"/>
    <dgm:cxn modelId="{66FED795-9045-4D70-9E38-7E7924B2DB48}" srcId="{FEA9128B-BB7A-4B27-81D6-A507CA80D0A4}" destId="{F1E73162-8384-4764-AB9E-3081AC6BE4D1}" srcOrd="2" destOrd="0" parTransId="{B0BF92E0-7709-4B06-BA9E-69B9FA61EE97}" sibTransId="{E439E391-A297-4BF0-8D12-F620547AAD77}"/>
    <dgm:cxn modelId="{21799DAB-7DA1-4226-8901-7D1F6BFEE211}" type="presOf" srcId="{F729807A-5075-4CFD-9E25-6942F4AD18B0}" destId="{8B337331-4B22-4EAC-807E-3727FF2ADFB5}" srcOrd="1" destOrd="0" presId="urn:microsoft.com/office/officeart/2005/8/layout/cycle8"/>
    <dgm:cxn modelId="{428CE4B0-8475-443A-B939-D98A6067BA9A}" type="presOf" srcId="{FEA9128B-BB7A-4B27-81D6-A507CA80D0A4}" destId="{1D76218C-0B45-4D0A-ACDE-11B62D8AB67B}" srcOrd="0" destOrd="0" presId="urn:microsoft.com/office/officeart/2005/8/layout/cycle8"/>
    <dgm:cxn modelId="{42E8E0C5-26DE-4215-AFB1-BE67EDCACB80}" srcId="{FEA9128B-BB7A-4B27-81D6-A507CA80D0A4}" destId="{F729807A-5075-4CFD-9E25-6942F4AD18B0}" srcOrd="1" destOrd="0" parTransId="{4C3B0C04-8889-4310-8CFD-FD0DB15E763C}" sibTransId="{6A1E61FC-90E1-4C92-BC5A-97DCDC62155E}"/>
    <dgm:cxn modelId="{F9D5A2D8-9D24-4A8E-9D1F-B1FF0AE7E2D1}" type="presOf" srcId="{F1E73162-8384-4764-AB9E-3081AC6BE4D1}" destId="{F66D7D62-86C9-45D0-B698-A88CF2A16864}" srcOrd="0" destOrd="0" presId="urn:microsoft.com/office/officeart/2005/8/layout/cycle8"/>
    <dgm:cxn modelId="{790AF3F4-2C60-4624-B76C-59E3B05900CB}" type="presOf" srcId="{E9ED3AC0-6B12-4213-8676-E3F1CCA317E4}" destId="{C7C86073-F769-496A-A068-338C85932106}" srcOrd="1" destOrd="0" presId="urn:microsoft.com/office/officeart/2005/8/layout/cycle8"/>
    <dgm:cxn modelId="{6199B153-E3EA-4EA8-8CAB-104C754B2D5C}" type="presParOf" srcId="{1D76218C-0B45-4D0A-ACDE-11B62D8AB67B}" destId="{A08E19C4-75E5-47E1-9363-43EF3CB1BE8C}" srcOrd="0" destOrd="0" presId="urn:microsoft.com/office/officeart/2005/8/layout/cycle8"/>
    <dgm:cxn modelId="{5DF35961-7E4F-4037-9E14-260C308CBADE}" type="presParOf" srcId="{1D76218C-0B45-4D0A-ACDE-11B62D8AB67B}" destId="{D4402324-ADFE-4DCA-BB96-74DE44FF168D}" srcOrd="1" destOrd="0" presId="urn:microsoft.com/office/officeart/2005/8/layout/cycle8"/>
    <dgm:cxn modelId="{034E13C2-3627-495D-898D-CF8382EAC8A4}" type="presParOf" srcId="{1D76218C-0B45-4D0A-ACDE-11B62D8AB67B}" destId="{5770C17A-A2E2-4ED9-BD9C-D82DAF422F62}" srcOrd="2" destOrd="0" presId="urn:microsoft.com/office/officeart/2005/8/layout/cycle8"/>
    <dgm:cxn modelId="{B0987E49-00A5-46E6-9AEF-DBE67D83EE4B}" type="presParOf" srcId="{1D76218C-0B45-4D0A-ACDE-11B62D8AB67B}" destId="{C7C86073-F769-496A-A068-338C85932106}" srcOrd="3" destOrd="0" presId="urn:microsoft.com/office/officeart/2005/8/layout/cycle8"/>
    <dgm:cxn modelId="{24EEB5B1-50A0-4D33-9A0F-8C59E52C9C81}" type="presParOf" srcId="{1D76218C-0B45-4D0A-ACDE-11B62D8AB67B}" destId="{60180F5F-48F0-4F24-84CF-686DF1366A9D}" srcOrd="4" destOrd="0" presId="urn:microsoft.com/office/officeart/2005/8/layout/cycle8"/>
    <dgm:cxn modelId="{71618D33-163A-4B19-B4C9-C26A13D4CF0F}" type="presParOf" srcId="{1D76218C-0B45-4D0A-ACDE-11B62D8AB67B}" destId="{D7C09392-CF83-4BE5-88E1-61A64BDF0D97}" srcOrd="5" destOrd="0" presId="urn:microsoft.com/office/officeart/2005/8/layout/cycle8"/>
    <dgm:cxn modelId="{251859CD-E79F-4364-B124-02FBEE17C95E}" type="presParOf" srcId="{1D76218C-0B45-4D0A-ACDE-11B62D8AB67B}" destId="{28585732-41F4-4BDE-B2F6-0DB5F2E4E9F0}" srcOrd="6" destOrd="0" presId="urn:microsoft.com/office/officeart/2005/8/layout/cycle8"/>
    <dgm:cxn modelId="{AB907C6C-3385-46C9-B9CC-F18743FEDC61}" type="presParOf" srcId="{1D76218C-0B45-4D0A-ACDE-11B62D8AB67B}" destId="{8B337331-4B22-4EAC-807E-3727FF2ADFB5}" srcOrd="7" destOrd="0" presId="urn:microsoft.com/office/officeart/2005/8/layout/cycle8"/>
    <dgm:cxn modelId="{A1D90076-9E35-4232-90DF-C061698DE95D}" type="presParOf" srcId="{1D76218C-0B45-4D0A-ACDE-11B62D8AB67B}" destId="{F66D7D62-86C9-45D0-B698-A88CF2A16864}" srcOrd="8" destOrd="0" presId="urn:microsoft.com/office/officeart/2005/8/layout/cycle8"/>
    <dgm:cxn modelId="{120A367F-CB1F-413D-90E6-83345303AA74}" type="presParOf" srcId="{1D76218C-0B45-4D0A-ACDE-11B62D8AB67B}" destId="{B1FBB622-94E5-413A-8B12-EFFD40E7E2D2}" srcOrd="9" destOrd="0" presId="urn:microsoft.com/office/officeart/2005/8/layout/cycle8"/>
    <dgm:cxn modelId="{A5793301-9452-4F16-A2E6-0B1AC6C0FCE5}" type="presParOf" srcId="{1D76218C-0B45-4D0A-ACDE-11B62D8AB67B}" destId="{1836D1D9-DBF6-472E-931F-3B5D3B60DF70}" srcOrd="10" destOrd="0" presId="urn:microsoft.com/office/officeart/2005/8/layout/cycle8"/>
    <dgm:cxn modelId="{AA5DA12B-9429-4223-B742-4EA3B62F9BF2}" type="presParOf" srcId="{1D76218C-0B45-4D0A-ACDE-11B62D8AB67B}" destId="{B1531FA7-6A3D-47A2-BE41-525885A5CD9D}" srcOrd="11" destOrd="0" presId="urn:microsoft.com/office/officeart/2005/8/layout/cycle8"/>
    <dgm:cxn modelId="{477162D9-4E8C-456B-8A20-B7C86D5259A9}" type="presParOf" srcId="{1D76218C-0B45-4D0A-ACDE-11B62D8AB67B}" destId="{CCB84F75-CC51-470F-81AB-829FFA17506A}" srcOrd="12" destOrd="0" presId="urn:microsoft.com/office/officeart/2005/8/layout/cycle8"/>
    <dgm:cxn modelId="{D0C32B08-E8A3-4EA6-B479-D4182DAFDA0A}" type="presParOf" srcId="{1D76218C-0B45-4D0A-ACDE-11B62D8AB67B}" destId="{CD10A2D6-DF91-42A9-8E9E-F16E2451DD44}" srcOrd="13" destOrd="0" presId="urn:microsoft.com/office/officeart/2005/8/layout/cycle8"/>
    <dgm:cxn modelId="{1EABD85B-F66B-4078-BA60-3A57FF7B6244}" type="presParOf" srcId="{1D76218C-0B45-4D0A-ACDE-11B62D8AB67B}" destId="{9080A535-959F-4B3F-A60F-1EB1C86C646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E19C4-75E5-47E1-9363-43EF3CB1BE8C}">
      <dsp:nvSpPr>
        <dsp:cNvPr id="0" name=""/>
        <dsp:cNvSpPr/>
      </dsp:nvSpPr>
      <dsp:spPr>
        <a:xfrm>
          <a:off x="3595993" y="237228"/>
          <a:ext cx="3065716" cy="3065716"/>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Treatment</a:t>
          </a:r>
        </a:p>
      </dsp:txBody>
      <dsp:txXfrm>
        <a:off x="5211698" y="886867"/>
        <a:ext cx="1094898" cy="912415"/>
      </dsp:txXfrm>
    </dsp:sp>
    <dsp:sp modelId="{60180F5F-48F0-4F24-84CF-686DF1366A9D}">
      <dsp:nvSpPr>
        <dsp:cNvPr id="0" name=""/>
        <dsp:cNvSpPr/>
      </dsp:nvSpPr>
      <dsp:spPr>
        <a:xfrm>
          <a:off x="3532854" y="346717"/>
          <a:ext cx="3065716" cy="3065716"/>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Research</a:t>
          </a:r>
        </a:p>
      </dsp:txBody>
      <dsp:txXfrm>
        <a:off x="4262786" y="2335783"/>
        <a:ext cx="1642347" cy="802925"/>
      </dsp:txXfrm>
    </dsp:sp>
    <dsp:sp modelId="{F66D7D62-86C9-45D0-B698-A88CF2A16864}">
      <dsp:nvSpPr>
        <dsp:cNvPr id="0" name=""/>
        <dsp:cNvSpPr/>
      </dsp:nvSpPr>
      <dsp:spPr>
        <a:xfrm>
          <a:off x="3469715" y="237228"/>
          <a:ext cx="3065716" cy="3065716"/>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Training</a:t>
          </a:r>
        </a:p>
      </dsp:txBody>
      <dsp:txXfrm>
        <a:off x="3824827" y="886867"/>
        <a:ext cx="1094898" cy="912415"/>
      </dsp:txXfrm>
    </dsp:sp>
    <dsp:sp modelId="{CCB84F75-CC51-470F-81AB-829FFA17506A}">
      <dsp:nvSpPr>
        <dsp:cNvPr id="0" name=""/>
        <dsp:cNvSpPr/>
      </dsp:nvSpPr>
      <dsp:spPr>
        <a:xfrm>
          <a:off x="3406464" y="47445"/>
          <a:ext cx="3445280" cy="344528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0A2D6-DF91-42A9-8E9E-F16E2451DD44}">
      <dsp:nvSpPr>
        <dsp:cNvPr id="0" name=""/>
        <dsp:cNvSpPr/>
      </dsp:nvSpPr>
      <dsp:spPr>
        <a:xfrm>
          <a:off x="3343072" y="156741"/>
          <a:ext cx="3445280" cy="344528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0A535-959F-4B3F-A60F-1EB1C86C646D}">
      <dsp:nvSpPr>
        <dsp:cNvPr id="0" name=""/>
        <dsp:cNvSpPr/>
      </dsp:nvSpPr>
      <dsp:spPr>
        <a:xfrm>
          <a:off x="3279679" y="47445"/>
          <a:ext cx="3445280" cy="344528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12/26/2019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CE71-1AAE-414A-B938-A0F3A83760D2}"/>
              </a:ext>
            </a:extLst>
          </p:cNvPr>
          <p:cNvSpPr>
            <a:spLocks noGrp="1"/>
          </p:cNvSpPr>
          <p:nvPr>
            <p:ph type="ctrTitle"/>
          </p:nvPr>
        </p:nvSpPr>
        <p:spPr/>
        <p:txBody>
          <a:bodyPr>
            <a:normAutofit/>
          </a:bodyPr>
          <a:lstStyle/>
          <a:p>
            <a:r>
              <a:rPr lang="en-GB" sz="5400" dirty="0"/>
              <a:t>Remote spirit release</a:t>
            </a:r>
          </a:p>
        </p:txBody>
      </p:sp>
      <p:sp>
        <p:nvSpPr>
          <p:cNvPr id="3" name="Subtitle 2">
            <a:extLst>
              <a:ext uri="{FF2B5EF4-FFF2-40B4-BE49-F238E27FC236}">
                <a16:creationId xmlns:a16="http://schemas.microsoft.com/office/drawing/2014/main" id="{400B59AE-07AA-45F3-A7B8-4D4D80A2EAC9}"/>
              </a:ext>
            </a:extLst>
          </p:cNvPr>
          <p:cNvSpPr>
            <a:spLocks noGrp="1"/>
          </p:cNvSpPr>
          <p:nvPr>
            <p:ph type="subTitle" idx="1"/>
          </p:nvPr>
        </p:nvSpPr>
        <p:spPr/>
        <p:txBody>
          <a:bodyPr>
            <a:normAutofit lnSpcReduction="10000"/>
          </a:bodyPr>
          <a:lstStyle/>
          <a:p>
            <a:r>
              <a:rPr lang="en-GB" sz="3200" dirty="0"/>
              <a:t>Adding value to medicine </a:t>
            </a:r>
          </a:p>
          <a:p>
            <a:endParaRPr lang="en-GB" dirty="0"/>
          </a:p>
          <a:p>
            <a:r>
              <a:rPr lang="en-GB" dirty="0"/>
              <a:t>Terence Palmer </a:t>
            </a:r>
            <a:r>
              <a:rPr lang="en-GB" dirty="0" err="1"/>
              <a:t>Phd</a:t>
            </a:r>
            <a:endParaRPr lang="en-GB" dirty="0"/>
          </a:p>
          <a:p>
            <a:endParaRPr lang="en-GB" dirty="0"/>
          </a:p>
        </p:txBody>
      </p:sp>
    </p:spTree>
    <p:extLst>
      <p:ext uri="{BB962C8B-B14F-4D97-AF65-F5344CB8AC3E}">
        <p14:creationId xmlns:p14="http://schemas.microsoft.com/office/powerpoint/2010/main" val="909336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3">
            <a:extLst>
              <a:ext uri="{FF2B5EF4-FFF2-40B4-BE49-F238E27FC236}">
                <a16:creationId xmlns:a16="http://schemas.microsoft.com/office/drawing/2014/main" id="{E1FE5907-FBFA-41ED-BC89-1B48DD88EC04}"/>
              </a:ext>
            </a:extLst>
          </p:cNvPr>
          <p:cNvPicPr>
            <a:picLocks noChangeAspect="1"/>
          </p:cNvPicPr>
          <p:nvPr/>
        </p:nvPicPr>
        <p:blipFill rotWithShape="1">
          <a:blip r:embed="rId2"/>
          <a:srcRect t="19230" b="9152"/>
          <a:stretch/>
        </p:blipFill>
        <p:spPr>
          <a:xfrm>
            <a:off x="1152938" y="0"/>
            <a:ext cx="10131425" cy="6884549"/>
          </a:xfrm>
          <a:prstGeom prst="rect">
            <a:avLst/>
          </a:prstGeom>
        </p:spPr>
      </p:pic>
    </p:spTree>
    <p:extLst>
      <p:ext uri="{BB962C8B-B14F-4D97-AF65-F5344CB8AC3E}">
        <p14:creationId xmlns:p14="http://schemas.microsoft.com/office/powerpoint/2010/main" val="2905607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de6">
            <a:extLst>
              <a:ext uri="{FF2B5EF4-FFF2-40B4-BE49-F238E27FC236}">
                <a16:creationId xmlns:a16="http://schemas.microsoft.com/office/drawing/2014/main" id="{3E380B61-8BD0-4633-AE58-498E71B87BB7}"/>
              </a:ext>
            </a:extLst>
          </p:cNvPr>
          <p:cNvPicPr>
            <a:picLocks noChangeAspect="1"/>
          </p:cNvPicPr>
          <p:nvPr/>
        </p:nvPicPr>
        <p:blipFill rotWithShape="1">
          <a:blip r:embed="rId2"/>
          <a:srcRect t="19325" b="10148"/>
          <a:stretch/>
        </p:blipFill>
        <p:spPr>
          <a:xfrm>
            <a:off x="1257812" y="0"/>
            <a:ext cx="10248387" cy="6858000"/>
          </a:xfrm>
          <a:prstGeom prst="rect">
            <a:avLst/>
          </a:prstGeom>
        </p:spPr>
      </p:pic>
    </p:spTree>
    <p:extLst>
      <p:ext uri="{BB962C8B-B14F-4D97-AF65-F5344CB8AC3E}">
        <p14:creationId xmlns:p14="http://schemas.microsoft.com/office/powerpoint/2010/main" val="1047644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98BE33-5C75-45D5-9F36-FDD918BE318F}"/>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1788770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4D9E-099E-4325-9A8C-486EADB0D959}"/>
              </a:ext>
            </a:extLst>
          </p:cNvPr>
          <p:cNvSpPr>
            <a:spLocks noGrp="1"/>
          </p:cNvSpPr>
          <p:nvPr>
            <p:ph type="title"/>
          </p:nvPr>
        </p:nvSpPr>
        <p:spPr/>
        <p:txBody>
          <a:bodyPr/>
          <a:lstStyle/>
          <a:p>
            <a:r>
              <a:rPr lang="en-GB" dirty="0"/>
              <a:t>Efficacy – does it work?</a:t>
            </a:r>
          </a:p>
        </p:txBody>
      </p:sp>
      <p:sp>
        <p:nvSpPr>
          <p:cNvPr id="3" name="Content Placeholder 2">
            <a:extLst>
              <a:ext uri="{FF2B5EF4-FFF2-40B4-BE49-F238E27FC236}">
                <a16:creationId xmlns:a16="http://schemas.microsoft.com/office/drawing/2014/main" id="{1D73ADFC-5868-4E5C-9088-1E6E1A1A7510}"/>
              </a:ext>
            </a:extLst>
          </p:cNvPr>
          <p:cNvSpPr>
            <a:spLocks noGrp="1"/>
          </p:cNvSpPr>
          <p:nvPr>
            <p:ph idx="1"/>
          </p:nvPr>
        </p:nvSpPr>
        <p:spPr>
          <a:xfrm>
            <a:off x="685800" y="2065867"/>
            <a:ext cx="10131425" cy="3649133"/>
          </a:xfrm>
        </p:spPr>
        <p:txBody>
          <a:bodyPr>
            <a:noAutofit/>
          </a:bodyPr>
          <a:lstStyle/>
          <a:p>
            <a:pPr marL="0" indent="0">
              <a:buNone/>
            </a:pPr>
            <a:r>
              <a:rPr lang="en-GB" sz="2000" i="1" dirty="0"/>
              <a:t>Dear Dr Palmer.</a:t>
            </a:r>
          </a:p>
          <a:p>
            <a:pPr marL="0" indent="0">
              <a:buNone/>
            </a:pPr>
            <a:r>
              <a:rPr lang="en-GB" sz="2000" i="1" dirty="0"/>
              <a:t>But  what really made me realise he is healing, is that for the first time in  his life he told me he loves me. Can you imagine how valuable this is?  He is able to express his love, his feelings and show affection.</a:t>
            </a:r>
          </a:p>
          <a:p>
            <a:pPr marL="0" indent="0">
              <a:buNone/>
            </a:pPr>
            <a:r>
              <a:rPr lang="en-GB" sz="2000" i="1" dirty="0"/>
              <a:t>It truly is a liberation. </a:t>
            </a:r>
          </a:p>
          <a:p>
            <a:pPr marL="0" indent="0">
              <a:buNone/>
            </a:pPr>
            <a:r>
              <a:rPr lang="en-GB" sz="2000" i="1" dirty="0"/>
              <a:t>It  means so much to me, knowing you, Margaret and Andy have saved him,  and also helped me to look beyond the problem, and seeing him whole  again.</a:t>
            </a:r>
          </a:p>
          <a:p>
            <a:pPr marL="0" indent="0">
              <a:buNone/>
            </a:pPr>
            <a:r>
              <a:rPr lang="en-GB" sz="2000" i="1" dirty="0"/>
              <a:t>I will always be grateful for that. Thank you so much.</a:t>
            </a:r>
          </a:p>
          <a:p>
            <a:pPr marL="0" indent="0">
              <a:buNone/>
            </a:pPr>
            <a:r>
              <a:rPr lang="en-GB" sz="2000" i="1" dirty="0"/>
              <a:t>Warmest wishes,</a:t>
            </a:r>
          </a:p>
          <a:p>
            <a:pPr marL="0" indent="0">
              <a:buNone/>
            </a:pPr>
            <a:r>
              <a:rPr lang="en-GB" sz="2000" dirty="0"/>
              <a:t>(Anon)</a:t>
            </a:r>
          </a:p>
        </p:txBody>
      </p:sp>
    </p:spTree>
    <p:extLst>
      <p:ext uri="{BB962C8B-B14F-4D97-AF65-F5344CB8AC3E}">
        <p14:creationId xmlns:p14="http://schemas.microsoft.com/office/powerpoint/2010/main" val="1731508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0FE5-EE0A-4B6F-B994-B3DBD2A64900}"/>
              </a:ext>
            </a:extLst>
          </p:cNvPr>
          <p:cNvSpPr>
            <a:spLocks noGrp="1"/>
          </p:cNvSpPr>
          <p:nvPr>
            <p:ph type="title"/>
          </p:nvPr>
        </p:nvSpPr>
        <p:spPr/>
        <p:txBody>
          <a:bodyPr/>
          <a:lstStyle/>
          <a:p>
            <a:r>
              <a:rPr lang="en-GB" dirty="0"/>
              <a:t>A testimonial</a:t>
            </a:r>
          </a:p>
        </p:txBody>
      </p:sp>
      <p:sp>
        <p:nvSpPr>
          <p:cNvPr id="3" name="Content Placeholder 2">
            <a:extLst>
              <a:ext uri="{FF2B5EF4-FFF2-40B4-BE49-F238E27FC236}">
                <a16:creationId xmlns:a16="http://schemas.microsoft.com/office/drawing/2014/main" id="{F59089F4-ECED-4F1C-A68A-0A9872073DBD}"/>
              </a:ext>
            </a:extLst>
          </p:cNvPr>
          <p:cNvSpPr>
            <a:spLocks noGrp="1"/>
          </p:cNvSpPr>
          <p:nvPr>
            <p:ph idx="1"/>
          </p:nvPr>
        </p:nvSpPr>
        <p:spPr/>
        <p:txBody>
          <a:bodyPr/>
          <a:lstStyle/>
          <a:p>
            <a:pPr marL="0" indent="0">
              <a:buNone/>
            </a:pPr>
            <a:r>
              <a:rPr lang="en-GB" i="1" dirty="0"/>
              <a:t> </a:t>
            </a:r>
            <a:r>
              <a:rPr lang="en-GB" sz="2800" i="1" dirty="0"/>
              <a:t>I am pleased to report that I definitely feel a positive energetic  shift, I’m increasingly feeling more aligned and   as I write this I can actually feel joy flowing through  me and I feel safe, I didn’t realise until now that I hadn’t felt this  before. Reality feels very different and my energy feels minty fresh clean and I intend to keep it  that way!!</a:t>
            </a:r>
            <a:endParaRPr lang="en-GB" sz="2800" dirty="0"/>
          </a:p>
        </p:txBody>
      </p:sp>
    </p:spTree>
    <p:extLst>
      <p:ext uri="{BB962C8B-B14F-4D97-AF65-F5344CB8AC3E}">
        <p14:creationId xmlns:p14="http://schemas.microsoft.com/office/powerpoint/2010/main" val="31844248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92D2-2CAE-4884-A8DD-B60CD8A5F82D}"/>
              </a:ext>
            </a:extLst>
          </p:cNvPr>
          <p:cNvSpPr>
            <a:spLocks noGrp="1"/>
          </p:cNvSpPr>
          <p:nvPr>
            <p:ph type="title"/>
          </p:nvPr>
        </p:nvSpPr>
        <p:spPr/>
        <p:txBody>
          <a:bodyPr/>
          <a:lstStyle/>
          <a:p>
            <a:r>
              <a:rPr lang="en-GB" dirty="0"/>
              <a:t>Discourse analysis from recordings</a:t>
            </a:r>
          </a:p>
        </p:txBody>
      </p:sp>
      <p:sp>
        <p:nvSpPr>
          <p:cNvPr id="3" name="Content Placeholder 2">
            <a:extLst>
              <a:ext uri="{FF2B5EF4-FFF2-40B4-BE49-F238E27FC236}">
                <a16:creationId xmlns:a16="http://schemas.microsoft.com/office/drawing/2014/main" id="{EA66BC42-87FA-4EE4-9A3C-70B2D0810622}"/>
              </a:ext>
            </a:extLst>
          </p:cNvPr>
          <p:cNvSpPr>
            <a:spLocks noGrp="1"/>
          </p:cNvSpPr>
          <p:nvPr>
            <p:ph sz="half" idx="1"/>
          </p:nvPr>
        </p:nvSpPr>
        <p:spPr/>
        <p:txBody>
          <a:bodyPr/>
          <a:lstStyle/>
          <a:p>
            <a:pPr marL="342900" indent="-342900">
              <a:buFont typeface="+mj-lt"/>
              <a:buAutoNum type="arabicPeriod"/>
            </a:pPr>
            <a:r>
              <a:rPr lang="en-GB" dirty="0"/>
              <a:t>Discourse between facilitator and medium</a:t>
            </a:r>
          </a:p>
          <a:p>
            <a:pPr marL="342900" indent="-342900">
              <a:buFont typeface="+mj-lt"/>
              <a:buAutoNum type="arabicPeriod"/>
            </a:pPr>
            <a:r>
              <a:rPr lang="en-GB" dirty="0"/>
              <a:t>Between medium and spirit guides</a:t>
            </a:r>
          </a:p>
          <a:p>
            <a:pPr marL="342900" indent="-342900">
              <a:buFont typeface="+mj-lt"/>
              <a:buAutoNum type="arabicPeriod"/>
            </a:pPr>
            <a:r>
              <a:rPr lang="en-GB" dirty="0"/>
              <a:t>Facilitator and spirit guides</a:t>
            </a:r>
          </a:p>
          <a:p>
            <a:pPr marL="342900" indent="-342900">
              <a:buFont typeface="+mj-lt"/>
              <a:buAutoNum type="arabicPeriod"/>
            </a:pPr>
            <a:r>
              <a:rPr lang="en-GB" dirty="0"/>
              <a:t>Medium and spirit entities</a:t>
            </a:r>
          </a:p>
          <a:p>
            <a:pPr marL="342900" indent="-342900">
              <a:buFont typeface="+mj-lt"/>
              <a:buAutoNum type="arabicPeriod"/>
            </a:pPr>
            <a:r>
              <a:rPr lang="en-GB" dirty="0"/>
              <a:t>Facilitator and earthbound spirits</a:t>
            </a:r>
          </a:p>
          <a:p>
            <a:pPr marL="342900" indent="-342900">
              <a:buFont typeface="+mj-lt"/>
              <a:buAutoNum type="arabicPeriod"/>
            </a:pPr>
            <a:r>
              <a:rPr lang="en-GB" dirty="0"/>
              <a:t>Facilitator and remote patient</a:t>
            </a:r>
          </a:p>
        </p:txBody>
      </p:sp>
      <p:pic>
        <p:nvPicPr>
          <p:cNvPr id="6" name="Content Placeholder 5">
            <a:extLst>
              <a:ext uri="{FF2B5EF4-FFF2-40B4-BE49-F238E27FC236}">
                <a16:creationId xmlns:a16="http://schemas.microsoft.com/office/drawing/2014/main" id="{065A0083-A43B-4D25-A023-E7283F733FAE}"/>
              </a:ext>
            </a:extLst>
          </p:cNvPr>
          <p:cNvPicPr>
            <a:picLocks noGrp="1" noChangeAspect="1"/>
          </p:cNvPicPr>
          <p:nvPr>
            <p:ph sz="half" idx="2"/>
          </p:nvPr>
        </p:nvPicPr>
        <p:blipFill>
          <a:blip r:embed="rId2"/>
          <a:stretch>
            <a:fillRect/>
          </a:stretch>
        </p:blipFill>
        <p:spPr>
          <a:xfrm>
            <a:off x="5821363" y="2661966"/>
            <a:ext cx="4995862" cy="2608805"/>
          </a:xfrm>
        </p:spPr>
      </p:pic>
    </p:spTree>
    <p:extLst>
      <p:ext uri="{BB962C8B-B14F-4D97-AF65-F5344CB8AC3E}">
        <p14:creationId xmlns:p14="http://schemas.microsoft.com/office/powerpoint/2010/main" val="14710231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B587-C787-4059-8A47-FC70F010696F}"/>
              </a:ext>
            </a:extLst>
          </p:cNvPr>
          <p:cNvSpPr>
            <a:spLocks noGrp="1"/>
          </p:cNvSpPr>
          <p:nvPr>
            <p:ph type="title"/>
          </p:nvPr>
        </p:nvSpPr>
        <p:spPr/>
        <p:txBody>
          <a:bodyPr/>
          <a:lstStyle/>
          <a:p>
            <a:r>
              <a:rPr lang="en-GB" dirty="0"/>
              <a:t>Share the knowledge with patrons</a:t>
            </a:r>
          </a:p>
        </p:txBody>
      </p:sp>
      <p:sp>
        <p:nvSpPr>
          <p:cNvPr id="10" name="Text Placeholder 9">
            <a:extLst>
              <a:ext uri="{FF2B5EF4-FFF2-40B4-BE49-F238E27FC236}">
                <a16:creationId xmlns:a16="http://schemas.microsoft.com/office/drawing/2014/main" id="{6F820892-AA0A-4506-9ECE-BE9AF9AB5BFE}"/>
              </a:ext>
            </a:extLst>
          </p:cNvPr>
          <p:cNvSpPr>
            <a:spLocks noGrp="1"/>
          </p:cNvSpPr>
          <p:nvPr>
            <p:ph type="body" idx="1"/>
          </p:nvPr>
        </p:nvSpPr>
        <p:spPr/>
        <p:txBody>
          <a:bodyPr/>
          <a:lstStyle/>
          <a:p>
            <a:r>
              <a:rPr lang="en-GB" dirty="0"/>
              <a:t>With researchers</a:t>
            </a:r>
          </a:p>
        </p:txBody>
      </p:sp>
      <p:pic>
        <p:nvPicPr>
          <p:cNvPr id="7" name="Content Placeholder 6">
            <a:extLst>
              <a:ext uri="{FF2B5EF4-FFF2-40B4-BE49-F238E27FC236}">
                <a16:creationId xmlns:a16="http://schemas.microsoft.com/office/drawing/2014/main" id="{AABDF2FD-BB40-4854-9E87-04B1DEF6AC87}"/>
              </a:ext>
            </a:extLst>
          </p:cNvPr>
          <p:cNvPicPr>
            <a:picLocks noGrp="1" noChangeAspect="1"/>
          </p:cNvPicPr>
          <p:nvPr>
            <p:ph sz="half" idx="2"/>
          </p:nvPr>
        </p:nvPicPr>
        <p:blipFill>
          <a:blip r:embed="rId2"/>
          <a:stretch>
            <a:fillRect/>
          </a:stretch>
        </p:blipFill>
        <p:spPr>
          <a:xfrm>
            <a:off x="685800" y="2925167"/>
            <a:ext cx="4997450" cy="2811065"/>
          </a:xfrm>
        </p:spPr>
      </p:pic>
      <p:sp>
        <p:nvSpPr>
          <p:cNvPr id="11" name="Text Placeholder 10">
            <a:extLst>
              <a:ext uri="{FF2B5EF4-FFF2-40B4-BE49-F238E27FC236}">
                <a16:creationId xmlns:a16="http://schemas.microsoft.com/office/drawing/2014/main" id="{F263A528-85C4-43F1-AB42-710F25C5F193}"/>
              </a:ext>
            </a:extLst>
          </p:cNvPr>
          <p:cNvSpPr>
            <a:spLocks noGrp="1"/>
          </p:cNvSpPr>
          <p:nvPr>
            <p:ph type="body" sz="quarter" idx="3"/>
          </p:nvPr>
        </p:nvSpPr>
        <p:spPr/>
        <p:txBody>
          <a:bodyPr/>
          <a:lstStyle/>
          <a:p>
            <a:r>
              <a:rPr lang="en-GB" dirty="0"/>
              <a:t>With clinicians</a:t>
            </a:r>
          </a:p>
        </p:txBody>
      </p:sp>
      <p:pic>
        <p:nvPicPr>
          <p:cNvPr id="9" name="Content Placeholder 8">
            <a:extLst>
              <a:ext uri="{FF2B5EF4-FFF2-40B4-BE49-F238E27FC236}">
                <a16:creationId xmlns:a16="http://schemas.microsoft.com/office/drawing/2014/main" id="{76AF08C5-80A7-4DA1-A1FE-A3626132E1ED}"/>
              </a:ext>
            </a:extLst>
          </p:cNvPr>
          <p:cNvPicPr>
            <a:picLocks noGrp="1" noChangeAspect="1"/>
          </p:cNvPicPr>
          <p:nvPr>
            <p:ph sz="quarter" idx="4"/>
          </p:nvPr>
        </p:nvPicPr>
        <p:blipFill>
          <a:blip r:embed="rId3"/>
          <a:stretch>
            <a:fillRect/>
          </a:stretch>
        </p:blipFill>
        <p:spPr>
          <a:xfrm>
            <a:off x="6213636" y="2963863"/>
            <a:ext cx="4156475" cy="2772369"/>
          </a:xfrm>
        </p:spPr>
      </p:pic>
    </p:spTree>
    <p:extLst>
      <p:ext uri="{BB962C8B-B14F-4D97-AF65-F5344CB8AC3E}">
        <p14:creationId xmlns:p14="http://schemas.microsoft.com/office/powerpoint/2010/main" val="35580918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1C00-7953-43AD-878B-474C12E677ED}"/>
              </a:ext>
            </a:extLst>
          </p:cNvPr>
          <p:cNvSpPr>
            <a:spLocks noGrp="1"/>
          </p:cNvSpPr>
          <p:nvPr>
            <p:ph type="title"/>
          </p:nvPr>
        </p:nvSpPr>
        <p:spPr/>
        <p:txBody>
          <a:bodyPr/>
          <a:lstStyle/>
          <a:p>
            <a:r>
              <a:rPr lang="en-GB" dirty="0"/>
              <a:t>Training – practical steps</a:t>
            </a:r>
          </a:p>
        </p:txBody>
      </p:sp>
      <p:sp>
        <p:nvSpPr>
          <p:cNvPr id="3" name="Content Placeholder 2">
            <a:extLst>
              <a:ext uri="{FF2B5EF4-FFF2-40B4-BE49-F238E27FC236}">
                <a16:creationId xmlns:a16="http://schemas.microsoft.com/office/drawing/2014/main" id="{51E0D5B6-3251-4D08-AA84-F977ECB2D0C9}"/>
              </a:ext>
            </a:extLst>
          </p:cNvPr>
          <p:cNvSpPr>
            <a:spLocks noGrp="1"/>
          </p:cNvSpPr>
          <p:nvPr>
            <p:ph idx="1"/>
          </p:nvPr>
        </p:nvSpPr>
        <p:spPr/>
        <p:txBody>
          <a:bodyPr>
            <a:normAutofit/>
          </a:bodyPr>
          <a:lstStyle/>
          <a:p>
            <a:pPr marL="342900" indent="-342900">
              <a:buFont typeface="+mj-lt"/>
              <a:buAutoNum type="arabicPeriod"/>
            </a:pPr>
            <a:r>
              <a:rPr lang="en-GB" sz="2800" dirty="0"/>
              <a:t>Student fellowship patronage</a:t>
            </a:r>
          </a:p>
          <a:p>
            <a:pPr marL="342900" indent="-342900">
              <a:buFont typeface="+mj-lt"/>
              <a:buAutoNum type="arabicPeriod"/>
            </a:pPr>
            <a:r>
              <a:rPr lang="en-GB" sz="2800" dirty="0"/>
              <a:t>Online observation  in practice sessions</a:t>
            </a:r>
          </a:p>
          <a:p>
            <a:pPr marL="342900" indent="-342900">
              <a:buFont typeface="+mj-lt"/>
              <a:buAutoNum type="arabicPeriod"/>
            </a:pPr>
            <a:r>
              <a:rPr lang="en-GB" sz="2800" dirty="0"/>
              <a:t>Eligibility evaluation</a:t>
            </a:r>
          </a:p>
          <a:p>
            <a:pPr marL="342900" indent="-342900">
              <a:buFont typeface="+mj-lt"/>
              <a:buAutoNum type="arabicPeriod"/>
            </a:pPr>
            <a:r>
              <a:rPr lang="en-GB" sz="2800" dirty="0"/>
              <a:t>Group practical workshops on-site</a:t>
            </a:r>
          </a:p>
          <a:p>
            <a:pPr marL="342900" indent="-342900">
              <a:buFont typeface="+mj-lt"/>
              <a:buAutoNum type="arabicPeriod"/>
            </a:pPr>
            <a:r>
              <a:rPr lang="en-GB" sz="2800" dirty="0"/>
              <a:t>Post-training online practice</a:t>
            </a:r>
          </a:p>
          <a:p>
            <a:pPr marL="342900" indent="-342900">
              <a:buFont typeface="+mj-lt"/>
              <a:buAutoNum type="arabicPeriod"/>
            </a:pPr>
            <a:r>
              <a:rPr lang="en-GB" sz="2800" dirty="0"/>
              <a:t>Certificate of Professional Competence (CPC)</a:t>
            </a:r>
          </a:p>
        </p:txBody>
      </p:sp>
    </p:spTree>
    <p:extLst>
      <p:ext uri="{BB962C8B-B14F-4D97-AF65-F5344CB8AC3E}">
        <p14:creationId xmlns:p14="http://schemas.microsoft.com/office/powerpoint/2010/main" val="12809296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A09A-D111-47FF-86F5-56BF3AC7EB92}"/>
              </a:ext>
            </a:extLst>
          </p:cNvPr>
          <p:cNvSpPr>
            <a:spLocks noGrp="1"/>
          </p:cNvSpPr>
          <p:nvPr>
            <p:ph type="title"/>
          </p:nvPr>
        </p:nvSpPr>
        <p:spPr/>
        <p:txBody>
          <a:bodyPr/>
          <a:lstStyle/>
          <a:p>
            <a:r>
              <a:rPr lang="en-GB" dirty="0"/>
              <a:t>Constantly evolving to achieve best practice</a:t>
            </a:r>
          </a:p>
        </p:txBody>
      </p:sp>
      <p:graphicFrame>
        <p:nvGraphicFramePr>
          <p:cNvPr id="4" name="Content Placeholder 3">
            <a:extLst>
              <a:ext uri="{FF2B5EF4-FFF2-40B4-BE49-F238E27FC236}">
                <a16:creationId xmlns:a16="http://schemas.microsoft.com/office/drawing/2014/main" id="{AA355A24-699A-4965-896D-F4F778288E0F}"/>
              </a:ext>
            </a:extLst>
          </p:cNvPr>
          <p:cNvGraphicFramePr>
            <a:graphicFrameLocks noGrp="1"/>
          </p:cNvGraphicFramePr>
          <p:nvPr>
            <p:ph idx="1"/>
            <p:extLst>
              <p:ext uri="{D42A27DB-BD31-4B8C-83A1-F6EECF244321}">
                <p14:modId xmlns:p14="http://schemas.microsoft.com/office/powerpoint/2010/main" val="3192960810"/>
              </p:ext>
            </p:extLst>
          </p:nvPr>
        </p:nvGraphicFramePr>
        <p:xfrm>
          <a:off x="685800" y="2141538"/>
          <a:ext cx="10131425" cy="364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82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2DEB-DD68-45FC-9F17-9A02DF96A5D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1152DDD-A405-4B91-9088-0EC2D2747135}"/>
              </a:ext>
            </a:extLst>
          </p:cNvPr>
          <p:cNvSpPr>
            <a:spLocks noGrp="1"/>
          </p:cNvSpPr>
          <p:nvPr>
            <p:ph idx="1"/>
          </p:nvPr>
        </p:nvSpPr>
        <p:spPr/>
        <p:txBody>
          <a:bodyPr/>
          <a:lstStyle/>
          <a:p>
            <a:r>
              <a:rPr lang="en-GB" dirty="0"/>
              <a:t>© 2019 Terence Palmer</a:t>
            </a:r>
          </a:p>
          <a:p>
            <a:r>
              <a:rPr lang="en-GB" dirty="0"/>
              <a:t>https://www.terencepalmer.co.uk/</a:t>
            </a:r>
          </a:p>
          <a:p>
            <a:r>
              <a:rPr lang="en-GB" dirty="0"/>
              <a:t>Data presentation by D. Lynch</a:t>
            </a:r>
          </a:p>
        </p:txBody>
      </p:sp>
      <p:pic>
        <p:nvPicPr>
          <p:cNvPr id="5" name="Picture 4">
            <a:extLst>
              <a:ext uri="{FF2B5EF4-FFF2-40B4-BE49-F238E27FC236}">
                <a16:creationId xmlns:a16="http://schemas.microsoft.com/office/drawing/2014/main" id="{737EB7A5-707C-4521-8E5C-54CAA75C56DF}"/>
              </a:ext>
            </a:extLst>
          </p:cNvPr>
          <p:cNvPicPr>
            <a:picLocks noChangeAspect="1"/>
          </p:cNvPicPr>
          <p:nvPr/>
        </p:nvPicPr>
        <p:blipFill>
          <a:blip r:embed="rId2"/>
          <a:stretch>
            <a:fillRect/>
          </a:stretch>
        </p:blipFill>
        <p:spPr>
          <a:xfrm>
            <a:off x="1153025" y="609600"/>
            <a:ext cx="9196976" cy="2547639"/>
          </a:xfrm>
          <a:prstGeom prst="rect">
            <a:avLst/>
          </a:prstGeom>
        </p:spPr>
      </p:pic>
    </p:spTree>
    <p:extLst>
      <p:ext uri="{BB962C8B-B14F-4D97-AF65-F5344CB8AC3E}">
        <p14:creationId xmlns:p14="http://schemas.microsoft.com/office/powerpoint/2010/main" val="385380587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7613-C3A2-4A8A-8676-A14B9CCD84DC}"/>
              </a:ext>
            </a:extLst>
          </p:cNvPr>
          <p:cNvSpPr>
            <a:spLocks noGrp="1"/>
          </p:cNvSpPr>
          <p:nvPr>
            <p:ph type="ctrTitle"/>
          </p:nvPr>
        </p:nvSpPr>
        <p:spPr/>
        <p:txBody>
          <a:bodyPr/>
          <a:lstStyle/>
          <a:p>
            <a:r>
              <a:rPr lang="en-GB" dirty="0"/>
              <a:t>The ‘protocol’ efficacy test report</a:t>
            </a:r>
          </a:p>
        </p:txBody>
      </p:sp>
      <p:sp>
        <p:nvSpPr>
          <p:cNvPr id="3" name="Subtitle 2">
            <a:extLst>
              <a:ext uri="{FF2B5EF4-FFF2-40B4-BE49-F238E27FC236}">
                <a16:creationId xmlns:a16="http://schemas.microsoft.com/office/drawing/2014/main" id="{F71029E0-BBC4-4898-B129-21F82ABC7E79}"/>
              </a:ext>
            </a:extLst>
          </p:cNvPr>
          <p:cNvSpPr>
            <a:spLocks noGrp="1"/>
          </p:cNvSpPr>
          <p:nvPr>
            <p:ph type="subTitle" idx="1"/>
          </p:nvPr>
        </p:nvSpPr>
        <p:spPr/>
        <p:txBody>
          <a:bodyPr/>
          <a:lstStyle/>
          <a:p>
            <a:r>
              <a:rPr lang="en-GB" dirty="0"/>
              <a:t>First efficacy test report of the remote spirit release protocol applied to 524 cases of suspected spirit possession</a:t>
            </a:r>
          </a:p>
        </p:txBody>
      </p:sp>
    </p:spTree>
    <p:extLst>
      <p:ext uri="{BB962C8B-B14F-4D97-AF65-F5344CB8AC3E}">
        <p14:creationId xmlns:p14="http://schemas.microsoft.com/office/powerpoint/2010/main" val="1157790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C59B-3947-4501-BC16-159BE3A80CD0}"/>
              </a:ext>
            </a:extLst>
          </p:cNvPr>
          <p:cNvSpPr>
            <a:spLocks noGrp="1"/>
          </p:cNvSpPr>
          <p:nvPr>
            <p:ph type="title" idx="4294967295"/>
          </p:nvPr>
        </p:nvSpPr>
        <p:spPr>
          <a:xfrm>
            <a:off x="0" y="609600"/>
            <a:ext cx="10131425" cy="1455738"/>
          </a:xfrm>
        </p:spPr>
        <p:txBody>
          <a:bodyPr/>
          <a:lstStyle/>
          <a:p>
            <a:r>
              <a:rPr lang="en-GB" dirty="0"/>
              <a:t>Overview of 524 recorded cases</a:t>
            </a:r>
          </a:p>
        </p:txBody>
      </p:sp>
      <p:pic>
        <p:nvPicPr>
          <p:cNvPr id="5" name="Content Placeholder 4">
            <a:extLst>
              <a:ext uri="{FF2B5EF4-FFF2-40B4-BE49-F238E27FC236}">
                <a16:creationId xmlns:a16="http://schemas.microsoft.com/office/drawing/2014/main" id="{E95774CE-B4D2-4DFF-A0A5-9A22C49491E8}"/>
              </a:ext>
            </a:extLst>
          </p:cNvPr>
          <p:cNvPicPr>
            <a:picLocks noGrp="1" noChangeAspect="1"/>
          </p:cNvPicPr>
          <p:nvPr>
            <p:ph idx="4294967295"/>
          </p:nvPr>
        </p:nvPicPr>
        <p:blipFill>
          <a:blip r:embed="rId2"/>
          <a:stretch>
            <a:fillRect/>
          </a:stretch>
        </p:blipFill>
        <p:spPr>
          <a:xfrm>
            <a:off x="0" y="0"/>
            <a:ext cx="12192001" cy="6858000"/>
          </a:xfrm>
        </p:spPr>
      </p:pic>
    </p:spTree>
    <p:extLst>
      <p:ext uri="{BB962C8B-B14F-4D97-AF65-F5344CB8AC3E}">
        <p14:creationId xmlns:p14="http://schemas.microsoft.com/office/powerpoint/2010/main" val="3293546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61D2-18D9-4DB6-AEC8-4B5A1FE1B2C1}"/>
              </a:ext>
            </a:extLst>
          </p:cNvPr>
          <p:cNvSpPr>
            <a:spLocks noGrp="1"/>
          </p:cNvSpPr>
          <p:nvPr>
            <p:ph type="title" idx="4294967295"/>
          </p:nvPr>
        </p:nvSpPr>
        <p:spPr>
          <a:xfrm>
            <a:off x="0" y="609600"/>
            <a:ext cx="10131425" cy="1455738"/>
          </a:xfrm>
        </p:spPr>
        <p:txBody>
          <a:bodyPr/>
          <a:lstStyle/>
          <a:p>
            <a:r>
              <a:rPr lang="en-GB" dirty="0"/>
              <a:t>524 recorded cases data snapshot</a:t>
            </a:r>
          </a:p>
        </p:txBody>
      </p:sp>
      <p:pic>
        <p:nvPicPr>
          <p:cNvPr id="5" name="Content Placeholder 4">
            <a:extLst>
              <a:ext uri="{FF2B5EF4-FFF2-40B4-BE49-F238E27FC236}">
                <a16:creationId xmlns:a16="http://schemas.microsoft.com/office/drawing/2014/main" id="{DD6644AA-9321-4D1A-AA37-CDF50C68A398}"/>
              </a:ext>
            </a:extLst>
          </p:cNvPr>
          <p:cNvPicPr>
            <a:picLocks noGrp="1" noChangeAspect="1"/>
          </p:cNvPicPr>
          <p:nvPr>
            <p:ph idx="4294967295"/>
          </p:nvPr>
        </p:nvPicPr>
        <p:blipFill>
          <a:blip r:embed="rId2"/>
          <a:stretch>
            <a:fillRect/>
          </a:stretch>
        </p:blipFill>
        <p:spPr>
          <a:xfrm>
            <a:off x="1268" y="11633"/>
            <a:ext cx="12189463" cy="6856572"/>
          </a:xfrm>
        </p:spPr>
      </p:pic>
    </p:spTree>
    <p:extLst>
      <p:ext uri="{BB962C8B-B14F-4D97-AF65-F5344CB8AC3E}">
        <p14:creationId xmlns:p14="http://schemas.microsoft.com/office/powerpoint/2010/main" val="731545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FEA8A5-2B38-4A2E-88F4-39C7F2BCEC2A}"/>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2868546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FEA8A5-2B38-4A2E-88F4-39C7F2BCEC2A}"/>
              </a:ext>
            </a:extLst>
          </p:cNvPr>
          <p:cNvPicPr>
            <a:picLocks noChangeAspect="1"/>
          </p:cNvPicPr>
          <p:nvPr/>
        </p:nvPicPr>
        <p:blipFill>
          <a:blip r:embed="rId2"/>
          <a:stretch>
            <a:fillRect/>
          </a:stretch>
        </p:blipFill>
        <p:spPr>
          <a:xfrm>
            <a:off x="1" y="0"/>
            <a:ext cx="12191998" cy="6857998"/>
          </a:xfrm>
          <a:prstGeom prst="rect">
            <a:avLst/>
          </a:prstGeom>
        </p:spPr>
      </p:pic>
    </p:spTree>
    <p:extLst>
      <p:ext uri="{BB962C8B-B14F-4D97-AF65-F5344CB8AC3E}">
        <p14:creationId xmlns:p14="http://schemas.microsoft.com/office/powerpoint/2010/main" val="28586732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0B4916-6189-4444-9906-64BDB12789B3}"/>
              </a:ext>
            </a:extLst>
          </p:cNvPr>
          <p:cNvPicPr>
            <a:picLocks noChangeAspect="1"/>
          </p:cNvPicPr>
          <p:nvPr/>
        </p:nvPicPr>
        <p:blipFill>
          <a:blip r:embed="rId2"/>
          <a:stretch>
            <a:fillRect/>
          </a:stretch>
        </p:blipFill>
        <p:spPr>
          <a:xfrm>
            <a:off x="4941" y="4169"/>
            <a:ext cx="12182117" cy="6852440"/>
          </a:xfrm>
          <a:prstGeom prst="rect">
            <a:avLst/>
          </a:prstGeom>
        </p:spPr>
      </p:pic>
    </p:spTree>
    <p:extLst>
      <p:ext uri="{BB962C8B-B14F-4D97-AF65-F5344CB8AC3E}">
        <p14:creationId xmlns:p14="http://schemas.microsoft.com/office/powerpoint/2010/main" val="9346180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CAFC-7784-4565-94EE-D9D1C03B338A}"/>
              </a:ext>
            </a:extLst>
          </p:cNvPr>
          <p:cNvSpPr>
            <a:spLocks noGrp="1"/>
          </p:cNvSpPr>
          <p:nvPr>
            <p:ph type="title"/>
          </p:nvPr>
        </p:nvSpPr>
        <p:spPr/>
        <p:txBody>
          <a:bodyPr/>
          <a:lstStyle/>
          <a:p>
            <a:r>
              <a:rPr lang="en-GB" dirty="0"/>
              <a:t>Reported findings</a:t>
            </a:r>
          </a:p>
        </p:txBody>
      </p:sp>
      <p:sp>
        <p:nvSpPr>
          <p:cNvPr id="3" name="Content Placeholder 2">
            <a:extLst>
              <a:ext uri="{FF2B5EF4-FFF2-40B4-BE49-F238E27FC236}">
                <a16:creationId xmlns:a16="http://schemas.microsoft.com/office/drawing/2014/main" id="{80086F4E-A685-4967-89E4-4EFC1AC6F0F4}"/>
              </a:ext>
            </a:extLst>
          </p:cNvPr>
          <p:cNvSpPr>
            <a:spLocks noGrp="1"/>
          </p:cNvSpPr>
          <p:nvPr>
            <p:ph idx="1"/>
          </p:nvPr>
        </p:nvSpPr>
        <p:spPr>
          <a:xfrm>
            <a:off x="685801" y="2065867"/>
            <a:ext cx="10131425" cy="3725333"/>
          </a:xfrm>
        </p:spPr>
        <p:txBody>
          <a:bodyPr>
            <a:noAutofit/>
          </a:bodyPr>
          <a:lstStyle/>
          <a:p>
            <a:pPr marL="342900" indent="-342900">
              <a:buFont typeface="+mj-lt"/>
              <a:buAutoNum type="arabicPeriod"/>
            </a:pPr>
            <a:r>
              <a:rPr lang="en-GB" sz="2000" dirty="0"/>
              <a:t>Sovereignty – Dark Force Entities (DFEs)</a:t>
            </a:r>
          </a:p>
          <a:p>
            <a:pPr marL="342900" indent="-342900">
              <a:buFont typeface="+mj-lt"/>
              <a:buAutoNum type="arabicPeriod"/>
            </a:pPr>
            <a:r>
              <a:rPr lang="en-GB" sz="2000" dirty="0"/>
              <a:t>Grounding</a:t>
            </a:r>
          </a:p>
          <a:p>
            <a:pPr marL="342900" indent="-342900">
              <a:buFont typeface="+mj-lt"/>
              <a:buAutoNum type="arabicPeriod"/>
            </a:pPr>
            <a:r>
              <a:rPr lang="en-GB" sz="2000" dirty="0"/>
              <a:t>Inner etheric</a:t>
            </a:r>
          </a:p>
          <a:p>
            <a:pPr marL="342900" indent="-342900">
              <a:buFont typeface="+mj-lt"/>
              <a:buAutoNum type="arabicPeriod"/>
            </a:pPr>
            <a:r>
              <a:rPr lang="en-GB" sz="2000" dirty="0"/>
              <a:t>Chakras</a:t>
            </a:r>
          </a:p>
          <a:p>
            <a:pPr marL="342900" indent="-342900">
              <a:buFont typeface="+mj-lt"/>
              <a:buAutoNum type="arabicPeriod"/>
            </a:pPr>
            <a:r>
              <a:rPr lang="en-GB" sz="2000" dirty="0"/>
              <a:t>Earthbound spirits attached</a:t>
            </a:r>
          </a:p>
          <a:p>
            <a:pPr marL="342900" indent="-342900">
              <a:buFont typeface="+mj-lt"/>
              <a:buAutoNum type="arabicPeriod"/>
            </a:pPr>
            <a:r>
              <a:rPr lang="en-GB" sz="2000" dirty="0"/>
              <a:t>Self-created thought forms and dissociated sub-personalities</a:t>
            </a:r>
          </a:p>
          <a:p>
            <a:pPr marL="342900" indent="-342900">
              <a:buFont typeface="+mj-lt"/>
              <a:buAutoNum type="arabicPeriod"/>
            </a:pPr>
            <a:r>
              <a:rPr lang="en-GB" sz="2000" dirty="0"/>
              <a:t>Primary cause</a:t>
            </a:r>
          </a:p>
        </p:txBody>
      </p:sp>
    </p:spTree>
    <p:extLst>
      <p:ext uri="{BB962C8B-B14F-4D97-AF65-F5344CB8AC3E}">
        <p14:creationId xmlns:p14="http://schemas.microsoft.com/office/powerpoint/2010/main" val="12616086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de3" descr="Snapshot2">
            <a:extLst>
              <a:ext uri="{FF2B5EF4-FFF2-40B4-BE49-F238E27FC236}">
                <a16:creationId xmlns:a16="http://schemas.microsoft.com/office/drawing/2014/main" id="{D1E44807-B812-4874-8207-D86747D67BDD}"/>
              </a:ext>
            </a:extLst>
          </p:cNvPr>
          <p:cNvPicPr>
            <a:picLocks noChangeAspect="1"/>
          </p:cNvPicPr>
          <p:nvPr/>
        </p:nvPicPr>
        <p:blipFill rotWithShape="1">
          <a:blip r:embed="rId2">
            <a:extLst>
              <a:ext uri="{28A0092B-C50C-407E-A947-70E740481C1C}">
                <a14:useLocalDpi xmlns:a14="http://schemas.microsoft.com/office/drawing/2010/main" val="0"/>
              </a:ext>
            </a:extLst>
          </a:blip>
          <a:srcRect t="18520" b="9494"/>
          <a:stretch/>
        </p:blipFill>
        <p:spPr>
          <a:xfrm>
            <a:off x="1411218" y="23519"/>
            <a:ext cx="10079536" cy="6884177"/>
          </a:xfrm>
          <a:prstGeom prst="rect">
            <a:avLst/>
          </a:prstGeom>
        </p:spPr>
      </p:pic>
    </p:spTree>
    <p:extLst>
      <p:ext uri="{BB962C8B-B14F-4D97-AF65-F5344CB8AC3E}">
        <p14:creationId xmlns:p14="http://schemas.microsoft.com/office/powerpoint/2010/main" val="29650188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923</TotalTime>
  <Words>354</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Celestial</vt:lpstr>
      <vt:lpstr>Remote spirit release</vt:lpstr>
      <vt:lpstr>The ‘protocol’ efficacy test report</vt:lpstr>
      <vt:lpstr>Overview of 524 recorded cases</vt:lpstr>
      <vt:lpstr>524 recorded cases data snapshot</vt:lpstr>
      <vt:lpstr>PowerPoint Presentation</vt:lpstr>
      <vt:lpstr>PowerPoint Presentation</vt:lpstr>
      <vt:lpstr>PowerPoint Presentation</vt:lpstr>
      <vt:lpstr>Reported findings</vt:lpstr>
      <vt:lpstr>PowerPoint Presentation</vt:lpstr>
      <vt:lpstr>PowerPoint Presentation</vt:lpstr>
      <vt:lpstr>PowerPoint Presentation</vt:lpstr>
      <vt:lpstr>PowerPoint Presentation</vt:lpstr>
      <vt:lpstr>Efficacy – does it work?</vt:lpstr>
      <vt:lpstr>A testimonial</vt:lpstr>
      <vt:lpstr>Discourse analysis from recordings</vt:lpstr>
      <vt:lpstr>Share the knowledge with patrons</vt:lpstr>
      <vt:lpstr>Training – practical steps</vt:lpstr>
      <vt:lpstr>Constantly evolving to achieve best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spirit release</dc:title>
  <dc:creator>Terry</dc:creator>
  <cp:lastModifiedBy>Terry</cp:lastModifiedBy>
  <cp:revision>125</cp:revision>
  <dcterms:created xsi:type="dcterms:W3CDTF">2019-02-28T11:01:06Z</dcterms:created>
  <dcterms:modified xsi:type="dcterms:W3CDTF">2019-12-26T16:35:34Z</dcterms:modified>
</cp:coreProperties>
</file>