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ev-daotableau.partners.org/#/workbooks/2389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81D24935-EB87-4E74-8B7D-859530A9BF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Remote Spirit Release</a:t>
            </a:r>
            <a:br>
              <a:rPr lang="en-us" dirty="0">
                <a:hlinkClick r:id="rId2"/>
              </a:rPr>
            </a:br>
            <a:r>
              <a:rPr lang="en-US" sz="4000" dirty="0">
                <a:hlinkClick r:id="rId2"/>
              </a:rPr>
              <a:t>1,000 suspected cases</a:t>
            </a:r>
            <a:br>
              <a:rPr lang="en-US" sz="4000" dirty="0">
                <a:hlinkClick r:id="rId2"/>
              </a:rPr>
            </a:br>
            <a:endParaRPr lang="en-us" sz="4000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5A8EF854-E7BB-4A32-9D88-3801F50C7A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Study Reports</a:t>
            </a:r>
          </a:p>
          <a:p>
            <a:r>
              <a:rPr dirty="0"/>
              <a:t>File created on: 7/12/2021 </a:t>
            </a:r>
            <a:r>
              <a:rPr lang="en-GB" dirty="0"/>
              <a:t>(US)</a:t>
            </a:r>
          </a:p>
          <a:p>
            <a:r>
              <a:rPr dirty="0"/>
              <a:t>2:19:01 PM</a:t>
            </a:r>
            <a:r>
              <a:rPr lang="en-GB" dirty="0"/>
              <a:t> (EST)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0B9409-2CFF-4B6A-BB7E-81AA09D69C83}"/>
              </a:ext>
            </a:extLst>
          </p:cNvPr>
          <p:cNvSpPr txBox="1"/>
          <p:nvPr/>
        </p:nvSpPr>
        <p:spPr>
          <a:xfrm>
            <a:off x="1524000" y="5735637"/>
            <a:ext cx="570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Researcher:      Dr Terence Palmer PhD</a:t>
            </a:r>
          </a:p>
          <a:p>
            <a:r>
              <a:rPr lang="en-GB" dirty="0"/>
              <a:t>Data analyst:    Danielle Lynch MEd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Overview">
            <a:extLst>
              <a:ext uri="{FF2B5EF4-FFF2-40B4-BE49-F238E27FC236}">
                <a16:creationId xmlns:a16="http://schemas.microsoft.com/office/drawing/2014/main" id="{409CB525-CE46-4354-AE32-7DB64380A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Diagnosis">
            <a:extLst>
              <a:ext uri="{FF2B5EF4-FFF2-40B4-BE49-F238E27FC236}">
                <a16:creationId xmlns:a16="http://schemas.microsoft.com/office/drawing/2014/main" id="{227EE39C-B43A-42DC-B7B3-7F0EA23F6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Gender">
            <a:extLst>
              <a:ext uri="{FF2B5EF4-FFF2-40B4-BE49-F238E27FC236}">
                <a16:creationId xmlns:a16="http://schemas.microsoft.com/office/drawing/2014/main" id="{475452E5-C4AB-4BED-B3CB-D67A40BBD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Age2">
            <a:extLst>
              <a:ext uri="{FF2B5EF4-FFF2-40B4-BE49-F238E27FC236}">
                <a16:creationId xmlns:a16="http://schemas.microsoft.com/office/drawing/2014/main" id="{0F8E3B07-ACA1-43CE-AC4A-964A4714F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ebXconnection (4)">
            <a:extLst>
              <a:ext uri="{FF2B5EF4-FFF2-40B4-BE49-F238E27FC236}">
                <a16:creationId xmlns:a16="http://schemas.microsoft.com/office/drawing/2014/main" id="{47225B27-6685-42AC-9841-606A6225E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29" y="0"/>
            <a:ext cx="9464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ebXconnection (2)">
            <a:extLst>
              <a:ext uri="{FF2B5EF4-FFF2-40B4-BE49-F238E27FC236}">
                <a16:creationId xmlns:a16="http://schemas.microsoft.com/office/drawing/2014/main" id="{274F3374-B055-48FF-BE8D-EBD706BE2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26" y="0"/>
            <a:ext cx="8047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cXe-cases">
            <a:extLst>
              <a:ext uri="{FF2B5EF4-FFF2-40B4-BE49-F238E27FC236}">
                <a16:creationId xmlns:a16="http://schemas.microsoft.com/office/drawing/2014/main" id="{AD2CB939-BD01-4F0F-93A5-7D26D8523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2576512"/>
            <a:ext cx="77343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ebXpersonal (2)">
            <a:extLst>
              <a:ext uri="{FF2B5EF4-FFF2-40B4-BE49-F238E27FC236}">
                <a16:creationId xmlns:a16="http://schemas.microsoft.com/office/drawing/2014/main" id="{E35D7F71-F231-4F06-8384-A2ED917CA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824" y="0"/>
            <a:ext cx="6016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ebXdiagnosis (2)">
            <a:extLst>
              <a:ext uri="{FF2B5EF4-FFF2-40B4-BE49-F238E27FC236}">
                <a16:creationId xmlns:a16="http://schemas.microsoft.com/office/drawing/2014/main" id="{8415D491-9723-42F7-AB6C-7A8234F6F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53" y="0"/>
            <a:ext cx="7231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ebXsovereignty">
            <a:extLst>
              <a:ext uri="{FF2B5EF4-FFF2-40B4-BE49-F238E27FC236}">
                <a16:creationId xmlns:a16="http://schemas.microsoft.com/office/drawing/2014/main" id="{9C3F0793-86D6-415A-A5C7-7DA75C165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8532"/>
            <a:ext cx="12191999" cy="156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Snapshot1">
            <a:extLst>
              <a:ext uri="{FF2B5EF4-FFF2-40B4-BE49-F238E27FC236}">
                <a16:creationId xmlns:a16="http://schemas.microsoft.com/office/drawing/2014/main" id="{A8EA369A-9519-4B11-A43F-13F8095B3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33" y="0"/>
            <a:ext cx="7227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ebXsovereignty (2)">
            <a:extLst>
              <a:ext uri="{FF2B5EF4-FFF2-40B4-BE49-F238E27FC236}">
                <a16:creationId xmlns:a16="http://schemas.microsoft.com/office/drawing/2014/main" id="{7E18BC26-9207-4683-B311-075D84979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811"/>
            <a:ext cx="12191999" cy="413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ebXdiagnosis">
            <a:extLst>
              <a:ext uri="{FF2B5EF4-FFF2-40B4-BE49-F238E27FC236}">
                <a16:creationId xmlns:a16="http://schemas.microsoft.com/office/drawing/2014/main" id="{4D54AE80-01E4-434E-9178-93454816E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484"/>
            <a:ext cx="12191999" cy="567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pXe-cases">
            <a:extLst>
              <a:ext uri="{FF2B5EF4-FFF2-40B4-BE49-F238E27FC236}">
                <a16:creationId xmlns:a16="http://schemas.microsoft.com/office/drawing/2014/main" id="{102AE860-3C0B-4B79-8D29-A831AEB05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2386012"/>
            <a:ext cx="81724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Sheet 47">
            <a:extLst>
              <a:ext uri="{FF2B5EF4-FFF2-40B4-BE49-F238E27FC236}">
                <a16:creationId xmlns:a16="http://schemas.microsoft.com/office/drawing/2014/main" id="{A807C031-8FD4-496C-B5A9-933E7D16A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6402"/>
            <a:ext cx="12192000" cy="214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Snapshot9">
            <a:extLst>
              <a:ext uri="{FF2B5EF4-FFF2-40B4-BE49-F238E27FC236}">
                <a16:creationId xmlns:a16="http://schemas.microsoft.com/office/drawing/2014/main" id="{A1142C37-84A9-4B8D-B662-0F8558280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33" y="0"/>
            <a:ext cx="7227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Snapshot2">
            <a:extLst>
              <a:ext uri="{FF2B5EF4-FFF2-40B4-BE49-F238E27FC236}">
                <a16:creationId xmlns:a16="http://schemas.microsoft.com/office/drawing/2014/main" id="{EEC34EC2-6CD2-4326-8A8A-C8995F540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33" y="0"/>
            <a:ext cx="7227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Snapshot4">
            <a:extLst>
              <a:ext uri="{FF2B5EF4-FFF2-40B4-BE49-F238E27FC236}">
                <a16:creationId xmlns:a16="http://schemas.microsoft.com/office/drawing/2014/main" id="{483E3DBF-A223-4D74-9A0D-07195094E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33" y="0"/>
            <a:ext cx="7227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Snapshot5">
            <a:extLst>
              <a:ext uri="{FF2B5EF4-FFF2-40B4-BE49-F238E27FC236}">
                <a16:creationId xmlns:a16="http://schemas.microsoft.com/office/drawing/2014/main" id="{3049F190-BC6D-48E2-848F-F3AE82ED8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33" y="0"/>
            <a:ext cx="7227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Snapshot6">
            <a:extLst>
              <a:ext uri="{FF2B5EF4-FFF2-40B4-BE49-F238E27FC236}">
                <a16:creationId xmlns:a16="http://schemas.microsoft.com/office/drawing/2014/main" id="{EBE1C7FC-BEA2-4C31-A79C-16C54FB2F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33" y="0"/>
            <a:ext cx="7227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Snapshot8">
            <a:extLst>
              <a:ext uri="{FF2B5EF4-FFF2-40B4-BE49-F238E27FC236}">
                <a16:creationId xmlns:a16="http://schemas.microsoft.com/office/drawing/2014/main" id="{08F884D9-B9B6-40DA-8F27-21604231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33" y="0"/>
            <a:ext cx="7227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Snapshot3">
            <a:extLst>
              <a:ext uri="{FF2B5EF4-FFF2-40B4-BE49-F238E27FC236}">
                <a16:creationId xmlns:a16="http://schemas.microsoft.com/office/drawing/2014/main" id="{B6F104A3-8CBE-484F-9AA0-2907A3356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33" y="0"/>
            <a:ext cx="7227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35</Words>
  <Application>Microsoft Office PowerPoint</Application>
  <PresentationFormat>Widescreen</PresentationFormat>
  <Paragraphs>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Remote Spirit Release 1,000 suspected cases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Spirit Release 1,000 suspected cases </dc:title>
  <dc:creator/>
  <cp:lastModifiedBy>Terry Palmer</cp:lastModifiedBy>
  <cp:revision>2</cp:revision>
  <dcterms:created xsi:type="dcterms:W3CDTF">2021-07-12T18:19:08Z</dcterms:created>
  <dcterms:modified xsi:type="dcterms:W3CDTF">2021-07-13T10:58:22Z</dcterms:modified>
</cp:coreProperties>
</file>